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1" r:id="rId4"/>
    <p:sldMasterId id="214748369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y="5143500" cx="9144000"/>
  <p:notesSz cx="6858000" cy="9144000"/>
  <p:embeddedFontLst>
    <p:embeddedFont>
      <p:font typeface="Bebas Neue"/>
      <p:regular r:id="rId20"/>
    </p:embeddedFont>
    <p:embeddedFont>
      <p:font typeface="Righteous"/>
      <p:regular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BebasNeue-regular.fntdata"/><Relationship Id="rId21" Type="http://schemas.openxmlformats.org/officeDocument/2006/relationships/font" Target="fonts/Righteous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29967eef5e6_1_5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7" name="Google Shape;577;g29967eef5e6_1_5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g29967eef5e6_1_6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1" name="Google Shape;661;g29967eef5e6_1_6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g29967eef5e6_1_6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8" name="Google Shape;668;g29967eef5e6_1_6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g29967eef5e6_1_6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5" name="Google Shape;675;g29967eef5e6_1_6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29967eef5e6_1_6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2" name="Google Shape;682;g29967eef5e6_1_6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29967eef5e6_1_5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5" name="Google Shape;605;g29967eef5e6_1_5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g29967eef5e6_1_5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2" name="Google Shape;612;g29967eef5e6_1_5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29967eef5e6_1_5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9" name="Google Shape;619;g29967eef5e6_1_5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g29967eef5e6_1_5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6" name="Google Shape;626;g29967eef5e6_1_5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g29967eef5e6_1_5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3" name="Google Shape;633;g29967eef5e6_1_5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g29967eef5e6_1_5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0" name="Google Shape;640;g29967eef5e6_1_5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5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g29967eef5e6_1_5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7" name="Google Shape;647;g29967eef5e6_1_5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2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g29967eef5e6_1_5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4" name="Google Shape;654;g29967eef5e6_1_5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2700006" scaled="0"/>
        </a:gra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4778500" y="833888"/>
            <a:ext cx="3650400" cy="27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4778500" y="3791788"/>
            <a:ext cx="2874900" cy="6687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57" name="Google Shape;57;p14"/>
          <p:cNvGrpSpPr/>
          <p:nvPr/>
        </p:nvGrpSpPr>
        <p:grpSpPr>
          <a:xfrm>
            <a:off x="7236475" y="0"/>
            <a:ext cx="1675550" cy="847850"/>
            <a:chOff x="7236475" y="0"/>
            <a:chExt cx="1675550" cy="847850"/>
          </a:xfrm>
        </p:grpSpPr>
        <p:sp>
          <p:nvSpPr>
            <p:cNvPr id="58" name="Google Shape;58;p14"/>
            <p:cNvSpPr/>
            <p:nvPr/>
          </p:nvSpPr>
          <p:spPr>
            <a:xfrm>
              <a:off x="8073850" y="0"/>
              <a:ext cx="838175" cy="847850"/>
            </a:xfrm>
            <a:custGeom>
              <a:rect b="b" l="l" r="r" t="t"/>
              <a:pathLst>
                <a:path extrusionOk="0" h="33914" w="33527">
                  <a:moveTo>
                    <a:pt x="0" y="1"/>
                  </a:moveTo>
                  <a:lnTo>
                    <a:pt x="0" y="33914"/>
                  </a:lnTo>
                  <a:cubicBezTo>
                    <a:pt x="9138" y="33785"/>
                    <a:pt x="17568" y="30020"/>
                    <a:pt x="23617" y="23971"/>
                  </a:cubicBezTo>
                  <a:cubicBezTo>
                    <a:pt x="29634" y="17826"/>
                    <a:pt x="33527" y="9364"/>
                    <a:pt x="335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14"/>
            <p:cNvSpPr/>
            <p:nvPr/>
          </p:nvSpPr>
          <p:spPr>
            <a:xfrm>
              <a:off x="7236475" y="0"/>
              <a:ext cx="837375" cy="847850"/>
            </a:xfrm>
            <a:custGeom>
              <a:rect b="b" l="l" r="r" t="t"/>
              <a:pathLst>
                <a:path extrusionOk="0" h="33914" w="33495">
                  <a:moveTo>
                    <a:pt x="0" y="1"/>
                  </a:moveTo>
                  <a:cubicBezTo>
                    <a:pt x="0" y="9364"/>
                    <a:pt x="3733" y="17826"/>
                    <a:pt x="9910" y="23971"/>
                  </a:cubicBezTo>
                  <a:cubicBezTo>
                    <a:pt x="15959" y="30020"/>
                    <a:pt x="24261" y="33785"/>
                    <a:pt x="33495" y="33914"/>
                  </a:cubicBezTo>
                  <a:lnTo>
                    <a:pt x="3349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0" name="Google Shape;60;p14"/>
          <p:cNvSpPr/>
          <p:nvPr/>
        </p:nvSpPr>
        <p:spPr>
          <a:xfrm>
            <a:off x="7412313" y="563400"/>
            <a:ext cx="57125" cy="57125"/>
          </a:xfrm>
          <a:custGeom>
            <a:rect b="b" l="l" r="r" t="t"/>
            <a:pathLst>
              <a:path extrusionOk="0" h="2285" w="2285">
                <a:moveTo>
                  <a:pt x="1062" y="0"/>
                </a:moveTo>
                <a:cubicBezTo>
                  <a:pt x="386" y="0"/>
                  <a:pt x="0" y="547"/>
                  <a:pt x="0" y="1062"/>
                </a:cubicBezTo>
                <a:cubicBezTo>
                  <a:pt x="0" y="1738"/>
                  <a:pt x="386" y="2285"/>
                  <a:pt x="1062" y="2285"/>
                </a:cubicBezTo>
                <a:cubicBezTo>
                  <a:pt x="1737" y="2285"/>
                  <a:pt x="2284" y="1738"/>
                  <a:pt x="2284" y="1062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14"/>
          <p:cNvSpPr/>
          <p:nvPr/>
        </p:nvSpPr>
        <p:spPr>
          <a:xfrm>
            <a:off x="7412313" y="710600"/>
            <a:ext cx="57125" cy="57125"/>
          </a:xfrm>
          <a:custGeom>
            <a:rect b="b" l="l" r="r" t="t"/>
            <a:pathLst>
              <a:path extrusionOk="0" h="2285" w="2285">
                <a:moveTo>
                  <a:pt x="1062" y="0"/>
                </a:moveTo>
                <a:cubicBezTo>
                  <a:pt x="386" y="0"/>
                  <a:pt x="0" y="547"/>
                  <a:pt x="0" y="1094"/>
                </a:cubicBezTo>
                <a:cubicBezTo>
                  <a:pt x="0" y="1770"/>
                  <a:pt x="386" y="2285"/>
                  <a:pt x="1062" y="2285"/>
                </a:cubicBezTo>
                <a:cubicBezTo>
                  <a:pt x="1737" y="2285"/>
                  <a:pt x="2284" y="1770"/>
                  <a:pt x="2284" y="1094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14"/>
          <p:cNvSpPr/>
          <p:nvPr/>
        </p:nvSpPr>
        <p:spPr>
          <a:xfrm>
            <a:off x="7556288" y="563400"/>
            <a:ext cx="57125" cy="57125"/>
          </a:xfrm>
          <a:custGeom>
            <a:rect b="b" l="l" r="r" t="t"/>
            <a:pathLst>
              <a:path extrusionOk="0" h="2285" w="2285">
                <a:moveTo>
                  <a:pt x="1062" y="0"/>
                </a:moveTo>
                <a:cubicBezTo>
                  <a:pt x="419" y="0"/>
                  <a:pt x="0" y="547"/>
                  <a:pt x="0" y="1062"/>
                </a:cubicBezTo>
                <a:cubicBezTo>
                  <a:pt x="0" y="1738"/>
                  <a:pt x="419" y="2285"/>
                  <a:pt x="1062" y="2285"/>
                </a:cubicBezTo>
                <a:cubicBezTo>
                  <a:pt x="1738" y="2285"/>
                  <a:pt x="2285" y="1738"/>
                  <a:pt x="2285" y="1062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14"/>
          <p:cNvSpPr/>
          <p:nvPr/>
        </p:nvSpPr>
        <p:spPr>
          <a:xfrm>
            <a:off x="7556288" y="710600"/>
            <a:ext cx="57125" cy="57125"/>
          </a:xfrm>
          <a:custGeom>
            <a:rect b="b" l="l" r="r" t="t"/>
            <a:pathLst>
              <a:path extrusionOk="0" h="2285" w="2285">
                <a:moveTo>
                  <a:pt x="1062" y="0"/>
                </a:moveTo>
                <a:cubicBezTo>
                  <a:pt x="419" y="0"/>
                  <a:pt x="0" y="547"/>
                  <a:pt x="0" y="1094"/>
                </a:cubicBezTo>
                <a:cubicBezTo>
                  <a:pt x="0" y="1770"/>
                  <a:pt x="419" y="2285"/>
                  <a:pt x="1062" y="2285"/>
                </a:cubicBezTo>
                <a:cubicBezTo>
                  <a:pt x="1738" y="2285"/>
                  <a:pt x="2285" y="1770"/>
                  <a:pt x="2285" y="1094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8100019" scaled="0"/>
        </a:gra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idx="1" type="body"/>
          </p:nvPr>
        </p:nvSpPr>
        <p:spPr>
          <a:xfrm>
            <a:off x="1172150" y="1023300"/>
            <a:ext cx="7828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100">
                <a:solidFill>
                  <a:schemeClr val="accent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>
                <a:solidFill>
                  <a:schemeClr val="accent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9pPr>
          </a:lstStyle>
          <a:p/>
        </p:txBody>
      </p:sp>
      <p:sp>
        <p:nvSpPr>
          <p:cNvPr id="67" name="Google Shape;67;p15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68" name="Google Shape;68;p15"/>
          <p:cNvGrpSpPr/>
          <p:nvPr/>
        </p:nvGrpSpPr>
        <p:grpSpPr>
          <a:xfrm>
            <a:off x="8428875" y="4375124"/>
            <a:ext cx="2337900" cy="560387"/>
            <a:chOff x="6135125" y="2934550"/>
            <a:chExt cx="2337900" cy="701975"/>
          </a:xfrm>
        </p:grpSpPr>
        <p:sp>
          <p:nvSpPr>
            <p:cNvPr id="69" name="Google Shape;69;p15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70;p15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15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15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15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15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5" name="Google Shape;75;p15"/>
          <p:cNvSpPr/>
          <p:nvPr/>
        </p:nvSpPr>
        <p:spPr>
          <a:xfrm>
            <a:off x="267620" y="3664500"/>
            <a:ext cx="351299" cy="351955"/>
          </a:xfrm>
          <a:custGeom>
            <a:rect b="b" l="l" r="r" t="t"/>
            <a:pathLst>
              <a:path extrusionOk="0" h="16635" w="16604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1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8099331" scaled="0"/>
        </a:gra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2290025" y="1802525"/>
            <a:ext cx="4563900" cy="53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9" name="Google Shape;79;p16"/>
          <p:cNvSpPr txBox="1"/>
          <p:nvPr>
            <p:ph idx="1" type="subTitle"/>
          </p:nvPr>
        </p:nvSpPr>
        <p:spPr>
          <a:xfrm>
            <a:off x="2036250" y="2600725"/>
            <a:ext cx="5071500" cy="12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80" name="Google Shape;80;p16"/>
          <p:cNvSpPr/>
          <p:nvPr/>
        </p:nvSpPr>
        <p:spPr>
          <a:xfrm>
            <a:off x="8166550" y="1386056"/>
            <a:ext cx="415100" cy="415875"/>
          </a:xfrm>
          <a:custGeom>
            <a:rect b="b" l="l" r="r" t="t"/>
            <a:pathLst>
              <a:path extrusionOk="0" h="16635" w="16604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16"/>
          <p:cNvSpPr/>
          <p:nvPr/>
        </p:nvSpPr>
        <p:spPr>
          <a:xfrm>
            <a:off x="8162550" y="535006"/>
            <a:ext cx="838175" cy="847850"/>
          </a:xfrm>
          <a:custGeom>
            <a:rect b="b" l="l" r="r" t="t"/>
            <a:pathLst>
              <a:path extrusionOk="0" h="33914" w="33527">
                <a:moveTo>
                  <a:pt x="0" y="1"/>
                </a:moveTo>
                <a:lnTo>
                  <a:pt x="0" y="33914"/>
                </a:lnTo>
                <a:cubicBezTo>
                  <a:pt x="9138" y="33785"/>
                  <a:pt x="17568" y="30020"/>
                  <a:pt x="23617" y="23971"/>
                </a:cubicBezTo>
                <a:cubicBezTo>
                  <a:pt x="29634" y="17826"/>
                  <a:pt x="33527" y="9364"/>
                  <a:pt x="3352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2" name="Google Shape;82;p16"/>
          <p:cNvGrpSpPr/>
          <p:nvPr/>
        </p:nvGrpSpPr>
        <p:grpSpPr>
          <a:xfrm>
            <a:off x="8428875" y="4375124"/>
            <a:ext cx="2337900" cy="560387"/>
            <a:chOff x="6135125" y="2934550"/>
            <a:chExt cx="2337900" cy="701975"/>
          </a:xfrm>
        </p:grpSpPr>
        <p:sp>
          <p:nvSpPr>
            <p:cNvPr id="83" name="Google Shape;83;p16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16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16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16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16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16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9" name="Google Shape;89;p16"/>
          <p:cNvSpPr/>
          <p:nvPr/>
        </p:nvSpPr>
        <p:spPr>
          <a:xfrm>
            <a:off x="267620" y="3664500"/>
            <a:ext cx="351299" cy="351955"/>
          </a:xfrm>
          <a:custGeom>
            <a:rect b="b" l="l" r="r" t="t"/>
            <a:pathLst>
              <a:path extrusionOk="0" h="16635" w="16604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13500032" scaled="0"/>
        </a:gra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>
            <p:ph type="title"/>
          </p:nvPr>
        </p:nvSpPr>
        <p:spPr>
          <a:xfrm>
            <a:off x="715100" y="2087125"/>
            <a:ext cx="3347400" cy="148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3" name="Google Shape;93;p17"/>
          <p:cNvSpPr txBox="1"/>
          <p:nvPr>
            <p:ph idx="1" type="subTitle"/>
          </p:nvPr>
        </p:nvSpPr>
        <p:spPr>
          <a:xfrm>
            <a:off x="715100" y="3791800"/>
            <a:ext cx="3347400" cy="6687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7"/>
          <p:cNvSpPr txBox="1"/>
          <p:nvPr>
            <p:ph idx="2" type="title"/>
          </p:nvPr>
        </p:nvSpPr>
        <p:spPr>
          <a:xfrm>
            <a:off x="715100" y="535000"/>
            <a:ext cx="6576000" cy="15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95" name="Google Shape;95;p1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idx="1" type="subTitle"/>
          </p:nvPr>
        </p:nvSpPr>
        <p:spPr>
          <a:xfrm>
            <a:off x="5542650" y="3399075"/>
            <a:ext cx="2907600" cy="71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ighteous"/>
              <a:buNone/>
              <a:defRPr sz="2500">
                <a:solidFill>
                  <a:schemeClr val="accent2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8" name="Google Shape;98;p18"/>
          <p:cNvSpPr txBox="1"/>
          <p:nvPr>
            <p:ph idx="2" type="subTitle"/>
          </p:nvPr>
        </p:nvSpPr>
        <p:spPr>
          <a:xfrm>
            <a:off x="2485100" y="1452088"/>
            <a:ext cx="2907600" cy="71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ighteous"/>
              <a:buNone/>
              <a:defRPr sz="2500">
                <a:latin typeface="Righteous"/>
                <a:ea typeface="Righteous"/>
                <a:cs typeface="Righteous"/>
                <a:sym typeface="Righteou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9" name="Google Shape;99;p18"/>
          <p:cNvSpPr txBox="1"/>
          <p:nvPr>
            <p:ph idx="3" type="subTitle"/>
          </p:nvPr>
        </p:nvSpPr>
        <p:spPr>
          <a:xfrm>
            <a:off x="5542650" y="4013100"/>
            <a:ext cx="2907600" cy="59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18"/>
          <p:cNvSpPr txBox="1"/>
          <p:nvPr>
            <p:ph idx="4" type="subTitle"/>
          </p:nvPr>
        </p:nvSpPr>
        <p:spPr>
          <a:xfrm>
            <a:off x="2485100" y="2066123"/>
            <a:ext cx="2907600" cy="59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01" name="Google Shape;101;p18"/>
          <p:cNvGrpSpPr/>
          <p:nvPr/>
        </p:nvGrpSpPr>
        <p:grpSpPr>
          <a:xfrm flipH="1" rot="10800000">
            <a:off x="-158462" y="4048115"/>
            <a:ext cx="2337900" cy="560387"/>
            <a:chOff x="6135125" y="2934550"/>
            <a:chExt cx="2337900" cy="701975"/>
          </a:xfrm>
        </p:grpSpPr>
        <p:sp>
          <p:nvSpPr>
            <p:cNvPr id="102" name="Google Shape;102;p18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18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18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18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18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8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8" name="Google Shape;108;p18"/>
          <p:cNvSpPr/>
          <p:nvPr/>
        </p:nvSpPr>
        <p:spPr>
          <a:xfrm>
            <a:off x="8403360" y="732112"/>
            <a:ext cx="740240" cy="740947"/>
          </a:xfrm>
          <a:custGeom>
            <a:rect b="b" l="l" r="r" t="t"/>
            <a:pathLst>
              <a:path extrusionOk="0" h="33527" w="33495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lnTo>
                  <a:pt x="334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18"/>
          <p:cNvSpPr/>
          <p:nvPr/>
        </p:nvSpPr>
        <p:spPr>
          <a:xfrm>
            <a:off x="8563353" y="865803"/>
            <a:ext cx="130147" cy="130147"/>
          </a:xfrm>
          <a:custGeom>
            <a:rect b="b" l="l" r="r" t="t"/>
            <a:pathLst>
              <a:path extrusionOk="0" h="5889" w="5889">
                <a:moveTo>
                  <a:pt x="2929" y="0"/>
                </a:moveTo>
                <a:cubicBezTo>
                  <a:pt x="1320" y="0"/>
                  <a:pt x="1" y="1319"/>
                  <a:pt x="1" y="2928"/>
                </a:cubicBezTo>
                <a:cubicBezTo>
                  <a:pt x="1" y="4537"/>
                  <a:pt x="1320" y="5888"/>
                  <a:pt x="2929" y="5888"/>
                </a:cubicBezTo>
                <a:cubicBezTo>
                  <a:pt x="4698" y="5888"/>
                  <a:pt x="5889" y="4537"/>
                  <a:pt x="5889" y="2928"/>
                </a:cubicBezTo>
                <a:cubicBezTo>
                  <a:pt x="5889" y="1319"/>
                  <a:pt x="4698" y="0"/>
                  <a:pt x="292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18"/>
          <p:cNvSpPr/>
          <p:nvPr/>
        </p:nvSpPr>
        <p:spPr>
          <a:xfrm>
            <a:off x="8563353" y="1209256"/>
            <a:ext cx="130147" cy="130147"/>
          </a:xfrm>
          <a:custGeom>
            <a:rect b="b" l="l" r="r" t="t"/>
            <a:pathLst>
              <a:path extrusionOk="0" h="5889" w="5889">
                <a:moveTo>
                  <a:pt x="2929" y="1"/>
                </a:moveTo>
                <a:cubicBezTo>
                  <a:pt x="1320" y="1"/>
                  <a:pt x="1" y="1352"/>
                  <a:pt x="1" y="2961"/>
                </a:cubicBezTo>
                <a:cubicBezTo>
                  <a:pt x="1" y="4570"/>
                  <a:pt x="1320" y="5889"/>
                  <a:pt x="2929" y="5889"/>
                </a:cubicBezTo>
                <a:cubicBezTo>
                  <a:pt x="4698" y="5889"/>
                  <a:pt x="5889" y="4570"/>
                  <a:pt x="5889" y="2961"/>
                </a:cubicBezTo>
                <a:cubicBezTo>
                  <a:pt x="5889" y="1352"/>
                  <a:pt x="4698" y="1"/>
                  <a:pt x="292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18"/>
          <p:cNvSpPr/>
          <p:nvPr/>
        </p:nvSpPr>
        <p:spPr>
          <a:xfrm>
            <a:off x="8898301" y="865803"/>
            <a:ext cx="132998" cy="130147"/>
          </a:xfrm>
          <a:custGeom>
            <a:rect b="b" l="l" r="r" t="t"/>
            <a:pathLst>
              <a:path extrusionOk="0" h="5889" w="6018">
                <a:moveTo>
                  <a:pt x="2928" y="0"/>
                </a:moveTo>
                <a:cubicBezTo>
                  <a:pt x="1319" y="0"/>
                  <a:pt x="0" y="1319"/>
                  <a:pt x="0" y="2928"/>
                </a:cubicBezTo>
                <a:cubicBezTo>
                  <a:pt x="0" y="4537"/>
                  <a:pt x="1319" y="5888"/>
                  <a:pt x="2928" y="5888"/>
                </a:cubicBezTo>
                <a:cubicBezTo>
                  <a:pt x="4666" y="5888"/>
                  <a:pt x="6017" y="4537"/>
                  <a:pt x="6017" y="2928"/>
                </a:cubicBezTo>
                <a:cubicBezTo>
                  <a:pt x="6017" y="1319"/>
                  <a:pt x="4666" y="0"/>
                  <a:pt x="2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18"/>
          <p:cNvSpPr/>
          <p:nvPr/>
        </p:nvSpPr>
        <p:spPr>
          <a:xfrm>
            <a:off x="8898301" y="1209256"/>
            <a:ext cx="132998" cy="130147"/>
          </a:xfrm>
          <a:custGeom>
            <a:rect b="b" l="l" r="r" t="t"/>
            <a:pathLst>
              <a:path extrusionOk="0" h="5889" w="6018">
                <a:moveTo>
                  <a:pt x="2928" y="1"/>
                </a:moveTo>
                <a:cubicBezTo>
                  <a:pt x="1319" y="1"/>
                  <a:pt x="0" y="1352"/>
                  <a:pt x="0" y="2961"/>
                </a:cubicBezTo>
                <a:cubicBezTo>
                  <a:pt x="0" y="4570"/>
                  <a:pt x="1319" y="5889"/>
                  <a:pt x="2928" y="5889"/>
                </a:cubicBezTo>
                <a:cubicBezTo>
                  <a:pt x="4666" y="5889"/>
                  <a:pt x="6017" y="4570"/>
                  <a:pt x="6017" y="2961"/>
                </a:cubicBezTo>
                <a:cubicBezTo>
                  <a:pt x="6017" y="1352"/>
                  <a:pt x="4666" y="1"/>
                  <a:pt x="292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18"/>
          <p:cNvSpPr/>
          <p:nvPr/>
        </p:nvSpPr>
        <p:spPr>
          <a:xfrm rot="5400000">
            <a:off x="8401620" y="-8888"/>
            <a:ext cx="743798" cy="740947"/>
          </a:xfrm>
          <a:custGeom>
            <a:rect b="b" l="l" r="r" t="t"/>
            <a:pathLst>
              <a:path extrusionOk="0" h="33527" w="33656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8"/>
          <p:cNvSpPr/>
          <p:nvPr/>
        </p:nvSpPr>
        <p:spPr>
          <a:xfrm rot="-5400000">
            <a:off x="8401620" y="-8826"/>
            <a:ext cx="743798" cy="740947"/>
          </a:xfrm>
          <a:custGeom>
            <a:rect b="b" l="l" r="r" t="t"/>
            <a:pathLst>
              <a:path extrusionOk="0" h="33527" w="33656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18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16" name="Google Shape;116;p1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9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19" name="Google Shape;119;p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"/>
          <p:cNvSpPr txBox="1"/>
          <p:nvPr>
            <p:ph type="title"/>
          </p:nvPr>
        </p:nvSpPr>
        <p:spPr>
          <a:xfrm>
            <a:off x="720000" y="1252475"/>
            <a:ext cx="3668700" cy="16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22" name="Google Shape;122;p20"/>
          <p:cNvSpPr txBox="1"/>
          <p:nvPr>
            <p:ph idx="1" type="body"/>
          </p:nvPr>
        </p:nvSpPr>
        <p:spPr>
          <a:xfrm>
            <a:off x="720000" y="2937325"/>
            <a:ext cx="3668700" cy="11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accent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accent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FFDD"/>
              </a:buClr>
              <a:buSzPts val="1400"/>
              <a:buChar char="■"/>
              <a:defRPr/>
            </a:lvl9pPr>
          </a:lstStyle>
          <a:p/>
        </p:txBody>
      </p:sp>
      <p:grpSp>
        <p:nvGrpSpPr>
          <p:cNvPr id="123" name="Google Shape;123;p20"/>
          <p:cNvGrpSpPr/>
          <p:nvPr/>
        </p:nvGrpSpPr>
        <p:grpSpPr>
          <a:xfrm>
            <a:off x="-1622800" y="541161"/>
            <a:ext cx="2337900" cy="560387"/>
            <a:chOff x="6135125" y="2934550"/>
            <a:chExt cx="2337900" cy="701975"/>
          </a:xfrm>
        </p:grpSpPr>
        <p:sp>
          <p:nvSpPr>
            <p:cNvPr id="124" name="Google Shape;124;p20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20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20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20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20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20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0" name="Google Shape;130;p2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8099331" scaled="0"/>
        </a:gra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 txBox="1"/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grpSp>
        <p:nvGrpSpPr>
          <p:cNvPr id="133" name="Google Shape;133;p21"/>
          <p:cNvGrpSpPr/>
          <p:nvPr/>
        </p:nvGrpSpPr>
        <p:grpSpPr>
          <a:xfrm flipH="1" rot="10800000">
            <a:off x="7311388" y="534990"/>
            <a:ext cx="2337900" cy="560387"/>
            <a:chOff x="6135125" y="2934550"/>
            <a:chExt cx="2337900" cy="701975"/>
          </a:xfrm>
        </p:grpSpPr>
        <p:sp>
          <p:nvSpPr>
            <p:cNvPr id="134" name="Google Shape;134;p21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p21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21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37;p21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p21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p21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0" name="Google Shape;140;p21"/>
          <p:cNvSpPr/>
          <p:nvPr/>
        </p:nvSpPr>
        <p:spPr>
          <a:xfrm rot="10800000">
            <a:off x="0" y="-12"/>
            <a:ext cx="844650" cy="837400"/>
          </a:xfrm>
          <a:custGeom>
            <a:rect b="b" l="l" r="r" t="t"/>
            <a:pathLst>
              <a:path extrusionOk="0" h="33496" w="33786">
                <a:moveTo>
                  <a:pt x="1" y="1"/>
                </a:moveTo>
                <a:cubicBezTo>
                  <a:pt x="1" y="9235"/>
                  <a:pt x="3733" y="17536"/>
                  <a:pt x="9911" y="23585"/>
                </a:cubicBezTo>
                <a:cubicBezTo>
                  <a:pt x="15960" y="29763"/>
                  <a:pt x="24390" y="33495"/>
                  <a:pt x="33785" y="33495"/>
                </a:cubicBezTo>
                <a:lnTo>
                  <a:pt x="337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1" name="Google Shape;141;p21"/>
          <p:cNvGrpSpPr/>
          <p:nvPr/>
        </p:nvGrpSpPr>
        <p:grpSpPr>
          <a:xfrm rot="10800000">
            <a:off x="0" y="837363"/>
            <a:ext cx="844650" cy="838175"/>
            <a:chOff x="513200" y="2286375"/>
            <a:chExt cx="844650" cy="838175"/>
          </a:xfrm>
        </p:grpSpPr>
        <p:sp>
          <p:nvSpPr>
            <p:cNvPr id="142" name="Google Shape;142;p21"/>
            <p:cNvSpPr/>
            <p:nvPr/>
          </p:nvSpPr>
          <p:spPr>
            <a:xfrm>
              <a:off x="513200" y="2286375"/>
              <a:ext cx="844650" cy="838175"/>
            </a:xfrm>
            <a:custGeom>
              <a:rect b="b" l="l" r="r" t="t"/>
              <a:pathLst>
                <a:path extrusionOk="0" h="33527" w="33786">
                  <a:moveTo>
                    <a:pt x="33785" y="0"/>
                  </a:moveTo>
                  <a:cubicBezTo>
                    <a:pt x="28959" y="0"/>
                    <a:pt x="24261" y="1062"/>
                    <a:pt x="20111" y="2960"/>
                  </a:cubicBezTo>
                  <a:cubicBezTo>
                    <a:pt x="19306" y="3346"/>
                    <a:pt x="18502" y="3604"/>
                    <a:pt x="17826" y="4022"/>
                  </a:cubicBezTo>
                  <a:cubicBezTo>
                    <a:pt x="16089" y="4955"/>
                    <a:pt x="14351" y="6017"/>
                    <a:pt x="12871" y="7239"/>
                  </a:cubicBezTo>
                  <a:cubicBezTo>
                    <a:pt x="12453" y="7626"/>
                    <a:pt x="11938" y="8044"/>
                    <a:pt x="11520" y="8430"/>
                  </a:cubicBezTo>
                  <a:cubicBezTo>
                    <a:pt x="10973" y="8848"/>
                    <a:pt x="10458" y="9395"/>
                    <a:pt x="9911" y="9910"/>
                  </a:cubicBezTo>
                  <a:cubicBezTo>
                    <a:pt x="9364" y="10457"/>
                    <a:pt x="8849" y="11004"/>
                    <a:pt x="8302" y="11648"/>
                  </a:cubicBezTo>
                  <a:cubicBezTo>
                    <a:pt x="8045" y="11937"/>
                    <a:pt x="7627" y="12323"/>
                    <a:pt x="7369" y="12741"/>
                  </a:cubicBezTo>
                  <a:cubicBezTo>
                    <a:pt x="6565" y="13675"/>
                    <a:pt x="5760" y="14736"/>
                    <a:pt x="5085" y="15959"/>
                  </a:cubicBezTo>
                  <a:cubicBezTo>
                    <a:pt x="4827" y="16345"/>
                    <a:pt x="4699" y="16635"/>
                    <a:pt x="4409" y="17021"/>
                  </a:cubicBezTo>
                  <a:cubicBezTo>
                    <a:pt x="3894" y="18083"/>
                    <a:pt x="3347" y="19177"/>
                    <a:pt x="2800" y="20238"/>
                  </a:cubicBezTo>
                  <a:cubicBezTo>
                    <a:pt x="2672" y="20657"/>
                    <a:pt x="2543" y="21043"/>
                    <a:pt x="2285" y="21300"/>
                  </a:cubicBezTo>
                  <a:cubicBezTo>
                    <a:pt x="1867" y="22394"/>
                    <a:pt x="1610" y="23456"/>
                    <a:pt x="1191" y="24518"/>
                  </a:cubicBezTo>
                  <a:cubicBezTo>
                    <a:pt x="1191" y="24936"/>
                    <a:pt x="1063" y="25322"/>
                    <a:pt x="934" y="25740"/>
                  </a:cubicBezTo>
                  <a:cubicBezTo>
                    <a:pt x="677" y="26673"/>
                    <a:pt x="516" y="27735"/>
                    <a:pt x="258" y="28958"/>
                  </a:cubicBezTo>
                  <a:cubicBezTo>
                    <a:pt x="258" y="29215"/>
                    <a:pt x="258" y="29633"/>
                    <a:pt x="130" y="30020"/>
                  </a:cubicBezTo>
                  <a:cubicBezTo>
                    <a:pt x="1" y="31242"/>
                    <a:pt x="1" y="32304"/>
                    <a:pt x="1" y="33527"/>
                  </a:cubicBezTo>
                  <a:lnTo>
                    <a:pt x="33785" y="33527"/>
                  </a:lnTo>
                  <a:lnTo>
                    <a:pt x="337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21"/>
            <p:cNvSpPr/>
            <p:nvPr/>
          </p:nvSpPr>
          <p:spPr>
            <a:xfrm>
              <a:off x="516425" y="3010300"/>
              <a:ext cx="841425" cy="26575"/>
            </a:xfrm>
            <a:custGeom>
              <a:rect b="b" l="l" r="r" t="t"/>
              <a:pathLst>
                <a:path extrusionOk="0" h="1063" w="33657">
                  <a:moveTo>
                    <a:pt x="129" y="1"/>
                  </a:moveTo>
                  <a:cubicBezTo>
                    <a:pt x="129" y="258"/>
                    <a:pt x="129" y="676"/>
                    <a:pt x="1" y="1063"/>
                  </a:cubicBezTo>
                  <a:lnTo>
                    <a:pt x="33656" y="1063"/>
                  </a:lnTo>
                  <a:lnTo>
                    <a:pt x="336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21"/>
            <p:cNvSpPr/>
            <p:nvPr/>
          </p:nvSpPr>
          <p:spPr>
            <a:xfrm>
              <a:off x="536550" y="2899300"/>
              <a:ext cx="821300" cy="30600"/>
            </a:xfrm>
            <a:custGeom>
              <a:rect b="b" l="l" r="r" t="t"/>
              <a:pathLst>
                <a:path extrusionOk="0" h="1224" w="32852">
                  <a:moveTo>
                    <a:pt x="257" y="1"/>
                  </a:moveTo>
                  <a:cubicBezTo>
                    <a:pt x="257" y="419"/>
                    <a:pt x="129" y="805"/>
                    <a:pt x="0" y="1223"/>
                  </a:cubicBezTo>
                  <a:lnTo>
                    <a:pt x="32851" y="1223"/>
                  </a:lnTo>
                  <a:lnTo>
                    <a:pt x="32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21"/>
            <p:cNvSpPr/>
            <p:nvPr/>
          </p:nvSpPr>
          <p:spPr>
            <a:xfrm>
              <a:off x="570325" y="2792325"/>
              <a:ext cx="787525" cy="26575"/>
            </a:xfrm>
            <a:custGeom>
              <a:rect b="b" l="l" r="r" t="t"/>
              <a:pathLst>
                <a:path extrusionOk="0" h="1063" w="31501">
                  <a:moveTo>
                    <a:pt x="515" y="0"/>
                  </a:moveTo>
                  <a:cubicBezTo>
                    <a:pt x="387" y="419"/>
                    <a:pt x="258" y="805"/>
                    <a:pt x="0" y="1062"/>
                  </a:cubicBezTo>
                  <a:lnTo>
                    <a:pt x="31500" y="1062"/>
                  </a:lnTo>
                  <a:lnTo>
                    <a:pt x="315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21"/>
            <p:cNvSpPr/>
            <p:nvPr/>
          </p:nvSpPr>
          <p:spPr>
            <a:xfrm>
              <a:off x="623425" y="2685325"/>
              <a:ext cx="734425" cy="26575"/>
            </a:xfrm>
            <a:custGeom>
              <a:rect b="b" l="l" r="r" t="t"/>
              <a:pathLst>
                <a:path extrusionOk="0" h="1063" w="29377">
                  <a:moveTo>
                    <a:pt x="676" y="1"/>
                  </a:moveTo>
                  <a:cubicBezTo>
                    <a:pt x="418" y="387"/>
                    <a:pt x="290" y="677"/>
                    <a:pt x="0" y="1063"/>
                  </a:cubicBezTo>
                  <a:lnTo>
                    <a:pt x="29376" y="1063"/>
                  </a:lnTo>
                  <a:lnTo>
                    <a:pt x="293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21"/>
            <p:cNvSpPr/>
            <p:nvPr/>
          </p:nvSpPr>
          <p:spPr>
            <a:xfrm>
              <a:off x="697425" y="2577550"/>
              <a:ext cx="660425" cy="27375"/>
            </a:xfrm>
            <a:custGeom>
              <a:rect b="b" l="l" r="r" t="t"/>
              <a:pathLst>
                <a:path extrusionOk="0" h="1095" w="26417">
                  <a:moveTo>
                    <a:pt x="933" y="1"/>
                  </a:moveTo>
                  <a:cubicBezTo>
                    <a:pt x="676" y="290"/>
                    <a:pt x="258" y="676"/>
                    <a:pt x="0" y="1094"/>
                  </a:cubicBezTo>
                  <a:lnTo>
                    <a:pt x="26416" y="1094"/>
                  </a:lnTo>
                  <a:lnTo>
                    <a:pt x="264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21"/>
            <p:cNvSpPr/>
            <p:nvPr/>
          </p:nvSpPr>
          <p:spPr>
            <a:xfrm>
              <a:off x="801175" y="2467350"/>
              <a:ext cx="556675" cy="29775"/>
            </a:xfrm>
            <a:custGeom>
              <a:rect b="b" l="l" r="r" t="t"/>
              <a:pathLst>
                <a:path extrusionOk="0" h="1191" w="22267">
                  <a:moveTo>
                    <a:pt x="1352" y="0"/>
                  </a:moveTo>
                  <a:cubicBezTo>
                    <a:pt x="934" y="387"/>
                    <a:pt x="419" y="805"/>
                    <a:pt x="1" y="1191"/>
                  </a:cubicBezTo>
                  <a:lnTo>
                    <a:pt x="22266" y="1191"/>
                  </a:lnTo>
                  <a:lnTo>
                    <a:pt x="222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21"/>
            <p:cNvSpPr/>
            <p:nvPr/>
          </p:nvSpPr>
          <p:spPr>
            <a:xfrm>
              <a:off x="958850" y="2360375"/>
              <a:ext cx="399000" cy="26550"/>
            </a:xfrm>
            <a:custGeom>
              <a:rect b="b" l="l" r="r" t="t"/>
              <a:pathLst>
                <a:path extrusionOk="0" h="1062" w="15960">
                  <a:moveTo>
                    <a:pt x="2285" y="0"/>
                  </a:moveTo>
                  <a:cubicBezTo>
                    <a:pt x="1480" y="386"/>
                    <a:pt x="676" y="644"/>
                    <a:pt x="0" y="1062"/>
                  </a:cubicBezTo>
                  <a:lnTo>
                    <a:pt x="15959" y="1062"/>
                  </a:lnTo>
                  <a:lnTo>
                    <a:pt x="159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0" name="Google Shape;150;p21"/>
          <p:cNvSpPr/>
          <p:nvPr/>
        </p:nvSpPr>
        <p:spPr>
          <a:xfrm>
            <a:off x="724822" y="4404625"/>
            <a:ext cx="740240" cy="740947"/>
          </a:xfrm>
          <a:custGeom>
            <a:rect b="b" l="l" r="r" t="t"/>
            <a:pathLst>
              <a:path extrusionOk="0" h="33527" w="33495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lnTo>
                  <a:pt x="334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21"/>
          <p:cNvSpPr/>
          <p:nvPr/>
        </p:nvSpPr>
        <p:spPr>
          <a:xfrm>
            <a:off x="-16175" y="4404625"/>
            <a:ext cx="740969" cy="740947"/>
          </a:xfrm>
          <a:custGeom>
            <a:rect b="b" l="l" r="r" t="t"/>
            <a:pathLst>
              <a:path extrusionOk="0" h="33527" w="33528">
                <a:moveTo>
                  <a:pt x="0" y="0"/>
                </a:moveTo>
                <a:lnTo>
                  <a:pt x="0" y="33527"/>
                </a:lnTo>
                <a:lnTo>
                  <a:pt x="33527" y="33527"/>
                </a:lnTo>
                <a:lnTo>
                  <a:pt x="3352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21"/>
          <p:cNvSpPr/>
          <p:nvPr/>
        </p:nvSpPr>
        <p:spPr>
          <a:xfrm>
            <a:off x="-16175" y="4404625"/>
            <a:ext cx="743798" cy="740947"/>
          </a:xfrm>
          <a:custGeom>
            <a:rect b="b" l="l" r="r" t="t"/>
            <a:pathLst>
              <a:path extrusionOk="0" h="33527" w="33656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1"/>
          <p:cNvSpPr/>
          <p:nvPr/>
        </p:nvSpPr>
        <p:spPr>
          <a:xfrm>
            <a:off x="884815" y="4538315"/>
            <a:ext cx="130147" cy="130147"/>
          </a:xfrm>
          <a:custGeom>
            <a:rect b="b" l="l" r="r" t="t"/>
            <a:pathLst>
              <a:path extrusionOk="0" h="5889" w="5889">
                <a:moveTo>
                  <a:pt x="2929" y="0"/>
                </a:moveTo>
                <a:cubicBezTo>
                  <a:pt x="1320" y="0"/>
                  <a:pt x="1" y="1319"/>
                  <a:pt x="1" y="2928"/>
                </a:cubicBezTo>
                <a:cubicBezTo>
                  <a:pt x="1" y="4537"/>
                  <a:pt x="1320" y="5888"/>
                  <a:pt x="2929" y="5888"/>
                </a:cubicBezTo>
                <a:cubicBezTo>
                  <a:pt x="4698" y="5888"/>
                  <a:pt x="5889" y="4537"/>
                  <a:pt x="5889" y="2928"/>
                </a:cubicBezTo>
                <a:cubicBezTo>
                  <a:pt x="5889" y="1319"/>
                  <a:pt x="4698" y="0"/>
                  <a:pt x="292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1"/>
          <p:cNvSpPr/>
          <p:nvPr/>
        </p:nvSpPr>
        <p:spPr>
          <a:xfrm>
            <a:off x="884815" y="4881769"/>
            <a:ext cx="130147" cy="130147"/>
          </a:xfrm>
          <a:custGeom>
            <a:rect b="b" l="l" r="r" t="t"/>
            <a:pathLst>
              <a:path extrusionOk="0" h="5889" w="5889">
                <a:moveTo>
                  <a:pt x="2929" y="1"/>
                </a:moveTo>
                <a:cubicBezTo>
                  <a:pt x="1320" y="1"/>
                  <a:pt x="1" y="1352"/>
                  <a:pt x="1" y="2961"/>
                </a:cubicBezTo>
                <a:cubicBezTo>
                  <a:pt x="1" y="4570"/>
                  <a:pt x="1320" y="5889"/>
                  <a:pt x="2929" y="5889"/>
                </a:cubicBezTo>
                <a:cubicBezTo>
                  <a:pt x="4698" y="5889"/>
                  <a:pt x="5889" y="4570"/>
                  <a:pt x="5889" y="2961"/>
                </a:cubicBezTo>
                <a:cubicBezTo>
                  <a:pt x="5889" y="1352"/>
                  <a:pt x="4698" y="1"/>
                  <a:pt x="292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1"/>
          <p:cNvSpPr/>
          <p:nvPr/>
        </p:nvSpPr>
        <p:spPr>
          <a:xfrm>
            <a:off x="1219764" y="4538315"/>
            <a:ext cx="132998" cy="130147"/>
          </a:xfrm>
          <a:custGeom>
            <a:rect b="b" l="l" r="r" t="t"/>
            <a:pathLst>
              <a:path extrusionOk="0" h="5889" w="6018">
                <a:moveTo>
                  <a:pt x="2928" y="0"/>
                </a:moveTo>
                <a:cubicBezTo>
                  <a:pt x="1319" y="0"/>
                  <a:pt x="0" y="1319"/>
                  <a:pt x="0" y="2928"/>
                </a:cubicBezTo>
                <a:cubicBezTo>
                  <a:pt x="0" y="4537"/>
                  <a:pt x="1319" y="5888"/>
                  <a:pt x="2928" y="5888"/>
                </a:cubicBezTo>
                <a:cubicBezTo>
                  <a:pt x="4666" y="5888"/>
                  <a:pt x="6017" y="4537"/>
                  <a:pt x="6017" y="2928"/>
                </a:cubicBezTo>
                <a:cubicBezTo>
                  <a:pt x="6017" y="1319"/>
                  <a:pt x="4666" y="0"/>
                  <a:pt x="2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21"/>
          <p:cNvSpPr/>
          <p:nvPr/>
        </p:nvSpPr>
        <p:spPr>
          <a:xfrm>
            <a:off x="1219764" y="4881769"/>
            <a:ext cx="132998" cy="130147"/>
          </a:xfrm>
          <a:custGeom>
            <a:rect b="b" l="l" r="r" t="t"/>
            <a:pathLst>
              <a:path extrusionOk="0" h="5889" w="6018">
                <a:moveTo>
                  <a:pt x="2928" y="1"/>
                </a:moveTo>
                <a:cubicBezTo>
                  <a:pt x="1319" y="1"/>
                  <a:pt x="0" y="1352"/>
                  <a:pt x="0" y="2961"/>
                </a:cubicBezTo>
                <a:cubicBezTo>
                  <a:pt x="0" y="4570"/>
                  <a:pt x="1319" y="5889"/>
                  <a:pt x="2928" y="5889"/>
                </a:cubicBezTo>
                <a:cubicBezTo>
                  <a:pt x="4666" y="5889"/>
                  <a:pt x="6017" y="4570"/>
                  <a:pt x="6017" y="2961"/>
                </a:cubicBezTo>
                <a:cubicBezTo>
                  <a:pt x="6017" y="1352"/>
                  <a:pt x="4666" y="1"/>
                  <a:pt x="292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2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noFill/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2"/>
          <p:cNvSpPr/>
          <p:nvPr/>
        </p:nvSpPr>
        <p:spPr>
          <a:xfrm>
            <a:off x="724822" y="4404625"/>
            <a:ext cx="740240" cy="740947"/>
          </a:xfrm>
          <a:custGeom>
            <a:rect b="b" l="l" r="r" t="t"/>
            <a:pathLst>
              <a:path extrusionOk="0" h="33527" w="33495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lnTo>
                  <a:pt x="334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22"/>
          <p:cNvSpPr/>
          <p:nvPr/>
        </p:nvSpPr>
        <p:spPr>
          <a:xfrm>
            <a:off x="-16175" y="4404625"/>
            <a:ext cx="740969" cy="740947"/>
          </a:xfrm>
          <a:custGeom>
            <a:rect b="b" l="l" r="r" t="t"/>
            <a:pathLst>
              <a:path extrusionOk="0" h="33527" w="33528">
                <a:moveTo>
                  <a:pt x="0" y="0"/>
                </a:moveTo>
                <a:lnTo>
                  <a:pt x="0" y="33527"/>
                </a:lnTo>
                <a:lnTo>
                  <a:pt x="33527" y="33527"/>
                </a:lnTo>
                <a:lnTo>
                  <a:pt x="3352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22"/>
          <p:cNvSpPr/>
          <p:nvPr/>
        </p:nvSpPr>
        <p:spPr>
          <a:xfrm>
            <a:off x="-16175" y="4404625"/>
            <a:ext cx="743798" cy="740947"/>
          </a:xfrm>
          <a:custGeom>
            <a:rect b="b" l="l" r="r" t="t"/>
            <a:pathLst>
              <a:path extrusionOk="0" h="33527" w="33656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22"/>
          <p:cNvSpPr/>
          <p:nvPr/>
        </p:nvSpPr>
        <p:spPr>
          <a:xfrm>
            <a:off x="884815" y="4538315"/>
            <a:ext cx="130147" cy="130147"/>
          </a:xfrm>
          <a:custGeom>
            <a:rect b="b" l="l" r="r" t="t"/>
            <a:pathLst>
              <a:path extrusionOk="0" h="5889" w="5889">
                <a:moveTo>
                  <a:pt x="2929" y="0"/>
                </a:moveTo>
                <a:cubicBezTo>
                  <a:pt x="1320" y="0"/>
                  <a:pt x="1" y="1319"/>
                  <a:pt x="1" y="2928"/>
                </a:cubicBezTo>
                <a:cubicBezTo>
                  <a:pt x="1" y="4537"/>
                  <a:pt x="1320" y="5888"/>
                  <a:pt x="2929" y="5888"/>
                </a:cubicBezTo>
                <a:cubicBezTo>
                  <a:pt x="4698" y="5888"/>
                  <a:pt x="5889" y="4537"/>
                  <a:pt x="5889" y="2928"/>
                </a:cubicBezTo>
                <a:cubicBezTo>
                  <a:pt x="5889" y="1319"/>
                  <a:pt x="4698" y="0"/>
                  <a:pt x="292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22"/>
          <p:cNvSpPr/>
          <p:nvPr/>
        </p:nvSpPr>
        <p:spPr>
          <a:xfrm>
            <a:off x="884815" y="4881769"/>
            <a:ext cx="130147" cy="130147"/>
          </a:xfrm>
          <a:custGeom>
            <a:rect b="b" l="l" r="r" t="t"/>
            <a:pathLst>
              <a:path extrusionOk="0" h="5889" w="5889">
                <a:moveTo>
                  <a:pt x="2929" y="1"/>
                </a:moveTo>
                <a:cubicBezTo>
                  <a:pt x="1320" y="1"/>
                  <a:pt x="1" y="1352"/>
                  <a:pt x="1" y="2961"/>
                </a:cubicBezTo>
                <a:cubicBezTo>
                  <a:pt x="1" y="4570"/>
                  <a:pt x="1320" y="5889"/>
                  <a:pt x="2929" y="5889"/>
                </a:cubicBezTo>
                <a:cubicBezTo>
                  <a:pt x="4698" y="5889"/>
                  <a:pt x="5889" y="4570"/>
                  <a:pt x="5889" y="2961"/>
                </a:cubicBezTo>
                <a:cubicBezTo>
                  <a:pt x="5889" y="1352"/>
                  <a:pt x="4698" y="1"/>
                  <a:pt x="292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22"/>
          <p:cNvSpPr/>
          <p:nvPr/>
        </p:nvSpPr>
        <p:spPr>
          <a:xfrm>
            <a:off x="1219764" y="4538315"/>
            <a:ext cx="132998" cy="130147"/>
          </a:xfrm>
          <a:custGeom>
            <a:rect b="b" l="l" r="r" t="t"/>
            <a:pathLst>
              <a:path extrusionOk="0" h="5889" w="6018">
                <a:moveTo>
                  <a:pt x="2928" y="0"/>
                </a:moveTo>
                <a:cubicBezTo>
                  <a:pt x="1319" y="0"/>
                  <a:pt x="0" y="1319"/>
                  <a:pt x="0" y="2928"/>
                </a:cubicBezTo>
                <a:cubicBezTo>
                  <a:pt x="0" y="4537"/>
                  <a:pt x="1319" y="5888"/>
                  <a:pt x="2928" y="5888"/>
                </a:cubicBezTo>
                <a:cubicBezTo>
                  <a:pt x="4666" y="5888"/>
                  <a:pt x="6017" y="4537"/>
                  <a:pt x="6017" y="2928"/>
                </a:cubicBezTo>
                <a:cubicBezTo>
                  <a:pt x="6017" y="1319"/>
                  <a:pt x="4666" y="0"/>
                  <a:pt x="2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22"/>
          <p:cNvSpPr/>
          <p:nvPr/>
        </p:nvSpPr>
        <p:spPr>
          <a:xfrm>
            <a:off x="1219764" y="4881769"/>
            <a:ext cx="132998" cy="130147"/>
          </a:xfrm>
          <a:custGeom>
            <a:rect b="b" l="l" r="r" t="t"/>
            <a:pathLst>
              <a:path extrusionOk="0" h="5889" w="6018">
                <a:moveTo>
                  <a:pt x="2928" y="1"/>
                </a:moveTo>
                <a:cubicBezTo>
                  <a:pt x="1319" y="1"/>
                  <a:pt x="0" y="1352"/>
                  <a:pt x="0" y="2961"/>
                </a:cubicBezTo>
                <a:cubicBezTo>
                  <a:pt x="0" y="4570"/>
                  <a:pt x="1319" y="5889"/>
                  <a:pt x="2928" y="5889"/>
                </a:cubicBezTo>
                <a:cubicBezTo>
                  <a:pt x="4666" y="5889"/>
                  <a:pt x="6017" y="4570"/>
                  <a:pt x="6017" y="2961"/>
                </a:cubicBezTo>
                <a:cubicBezTo>
                  <a:pt x="6017" y="1352"/>
                  <a:pt x="4666" y="1"/>
                  <a:pt x="292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22"/>
          <p:cNvSpPr/>
          <p:nvPr/>
        </p:nvSpPr>
        <p:spPr>
          <a:xfrm rot="10800000">
            <a:off x="-16125" y="3663678"/>
            <a:ext cx="740240" cy="740947"/>
          </a:xfrm>
          <a:custGeom>
            <a:rect b="b" l="l" r="r" t="t"/>
            <a:pathLst>
              <a:path extrusionOk="0" h="33527" w="33495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lnTo>
                  <a:pt x="334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22"/>
          <p:cNvSpPr/>
          <p:nvPr/>
        </p:nvSpPr>
        <p:spPr>
          <a:xfrm rot="5400000">
            <a:off x="723083" y="3663624"/>
            <a:ext cx="743798" cy="740947"/>
          </a:xfrm>
          <a:custGeom>
            <a:rect b="b" l="l" r="r" t="t"/>
            <a:pathLst>
              <a:path extrusionOk="0" h="33527" w="33656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22"/>
          <p:cNvSpPr txBox="1"/>
          <p:nvPr>
            <p:ph type="title"/>
          </p:nvPr>
        </p:nvSpPr>
        <p:spPr>
          <a:xfrm>
            <a:off x="631400" y="51450"/>
            <a:ext cx="2413800" cy="284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69" name="Google Shape;169;p22"/>
          <p:cNvSpPr/>
          <p:nvPr/>
        </p:nvSpPr>
        <p:spPr>
          <a:xfrm rot="-5400000">
            <a:off x="723083" y="3663624"/>
            <a:ext cx="743798" cy="740947"/>
          </a:xfrm>
          <a:custGeom>
            <a:rect b="b" l="l" r="r" t="t"/>
            <a:pathLst>
              <a:path extrusionOk="0" h="33527" w="33656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2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3"/>
          <p:cNvSpPr txBox="1"/>
          <p:nvPr>
            <p:ph hasCustomPrompt="1" type="title"/>
          </p:nvPr>
        </p:nvSpPr>
        <p:spPr>
          <a:xfrm>
            <a:off x="1284000" y="1559975"/>
            <a:ext cx="6576000" cy="1511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73" name="Google Shape;173;p23"/>
          <p:cNvSpPr txBox="1"/>
          <p:nvPr>
            <p:ph idx="1" type="subTitle"/>
          </p:nvPr>
        </p:nvSpPr>
        <p:spPr>
          <a:xfrm>
            <a:off x="1661250" y="3071125"/>
            <a:ext cx="5821500" cy="5124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174" name="Google Shape;174;p23"/>
          <p:cNvGrpSpPr/>
          <p:nvPr/>
        </p:nvGrpSpPr>
        <p:grpSpPr>
          <a:xfrm flipH="1" rot="10800000">
            <a:off x="7968663" y="584540"/>
            <a:ext cx="2337900" cy="560387"/>
            <a:chOff x="6135125" y="2934550"/>
            <a:chExt cx="2337900" cy="701975"/>
          </a:xfrm>
        </p:grpSpPr>
        <p:sp>
          <p:nvSpPr>
            <p:cNvPr id="175" name="Google Shape;175;p23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23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23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23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23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23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" name="Google Shape;181;p23"/>
          <p:cNvSpPr/>
          <p:nvPr/>
        </p:nvSpPr>
        <p:spPr>
          <a:xfrm flipH="1" rot="10800000">
            <a:off x="753763" y="327038"/>
            <a:ext cx="415100" cy="415875"/>
          </a:xfrm>
          <a:custGeom>
            <a:rect b="b" l="l" r="r" t="t"/>
            <a:pathLst>
              <a:path extrusionOk="0" h="16635" w="16604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lt2"/>
        </a:solid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5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87" name="Google Shape;187;p25"/>
          <p:cNvSpPr txBox="1"/>
          <p:nvPr>
            <p:ph idx="1" type="subTitle"/>
          </p:nvPr>
        </p:nvSpPr>
        <p:spPr>
          <a:xfrm>
            <a:off x="720000" y="1622650"/>
            <a:ext cx="25743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8" name="Google Shape;188;p25"/>
          <p:cNvSpPr txBox="1"/>
          <p:nvPr>
            <p:ph idx="2" type="subTitle"/>
          </p:nvPr>
        </p:nvSpPr>
        <p:spPr>
          <a:xfrm>
            <a:off x="716600" y="1989652"/>
            <a:ext cx="2574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9" name="Google Shape;189;p25"/>
          <p:cNvSpPr txBox="1"/>
          <p:nvPr>
            <p:ph idx="3" type="title"/>
          </p:nvPr>
        </p:nvSpPr>
        <p:spPr>
          <a:xfrm>
            <a:off x="3497321" y="1622650"/>
            <a:ext cx="944700" cy="9534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/>
        </p:txBody>
      </p:sp>
      <p:sp>
        <p:nvSpPr>
          <p:cNvPr id="190" name="Google Shape;190;p25"/>
          <p:cNvSpPr txBox="1"/>
          <p:nvPr>
            <p:ph idx="4" type="title"/>
          </p:nvPr>
        </p:nvSpPr>
        <p:spPr>
          <a:xfrm>
            <a:off x="3497321" y="2920550"/>
            <a:ext cx="944700" cy="9534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/>
        </p:txBody>
      </p:sp>
      <p:sp>
        <p:nvSpPr>
          <p:cNvPr id="191" name="Google Shape;191;p25"/>
          <p:cNvSpPr txBox="1"/>
          <p:nvPr>
            <p:ph idx="5" type="title"/>
          </p:nvPr>
        </p:nvSpPr>
        <p:spPr>
          <a:xfrm>
            <a:off x="4689896" y="2920550"/>
            <a:ext cx="944700" cy="9534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/>
        </p:txBody>
      </p:sp>
      <p:sp>
        <p:nvSpPr>
          <p:cNvPr id="192" name="Google Shape;192;p25"/>
          <p:cNvSpPr txBox="1"/>
          <p:nvPr>
            <p:ph idx="6" type="title"/>
          </p:nvPr>
        </p:nvSpPr>
        <p:spPr>
          <a:xfrm>
            <a:off x="4689896" y="1622650"/>
            <a:ext cx="944700" cy="9534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/>
        </p:txBody>
      </p:sp>
      <p:sp>
        <p:nvSpPr>
          <p:cNvPr id="193" name="Google Shape;193;p25"/>
          <p:cNvSpPr txBox="1"/>
          <p:nvPr>
            <p:ph idx="7" type="subTitle"/>
          </p:nvPr>
        </p:nvSpPr>
        <p:spPr>
          <a:xfrm>
            <a:off x="720000" y="2920550"/>
            <a:ext cx="25743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94" name="Google Shape;194;p25"/>
          <p:cNvSpPr txBox="1"/>
          <p:nvPr>
            <p:ph idx="8" type="subTitle"/>
          </p:nvPr>
        </p:nvSpPr>
        <p:spPr>
          <a:xfrm>
            <a:off x="713175" y="3287953"/>
            <a:ext cx="2574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5" name="Google Shape;195;p25"/>
          <p:cNvSpPr txBox="1"/>
          <p:nvPr>
            <p:ph idx="9" type="subTitle"/>
          </p:nvPr>
        </p:nvSpPr>
        <p:spPr>
          <a:xfrm>
            <a:off x="5856625" y="1622650"/>
            <a:ext cx="25743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96" name="Google Shape;196;p25"/>
          <p:cNvSpPr txBox="1"/>
          <p:nvPr>
            <p:ph idx="13" type="subTitle"/>
          </p:nvPr>
        </p:nvSpPr>
        <p:spPr>
          <a:xfrm>
            <a:off x="5849804" y="1989652"/>
            <a:ext cx="2574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7" name="Google Shape;197;p25"/>
          <p:cNvSpPr txBox="1"/>
          <p:nvPr>
            <p:ph idx="14" type="subTitle"/>
          </p:nvPr>
        </p:nvSpPr>
        <p:spPr>
          <a:xfrm>
            <a:off x="5863500" y="2920550"/>
            <a:ext cx="25743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98" name="Google Shape;198;p25"/>
          <p:cNvSpPr txBox="1"/>
          <p:nvPr>
            <p:ph idx="15" type="subTitle"/>
          </p:nvPr>
        </p:nvSpPr>
        <p:spPr>
          <a:xfrm>
            <a:off x="5856675" y="3287953"/>
            <a:ext cx="2574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99" name="Google Shape;199;p25"/>
          <p:cNvGrpSpPr/>
          <p:nvPr/>
        </p:nvGrpSpPr>
        <p:grpSpPr>
          <a:xfrm>
            <a:off x="7455325" y="310599"/>
            <a:ext cx="2337900" cy="560387"/>
            <a:chOff x="6135125" y="2934550"/>
            <a:chExt cx="2337900" cy="701975"/>
          </a:xfrm>
        </p:grpSpPr>
        <p:sp>
          <p:nvSpPr>
            <p:cNvPr id="200" name="Google Shape;200;p25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25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25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25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25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25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6" name="Google Shape;206;p25"/>
          <p:cNvGrpSpPr/>
          <p:nvPr/>
        </p:nvGrpSpPr>
        <p:grpSpPr>
          <a:xfrm>
            <a:off x="713238" y="4305325"/>
            <a:ext cx="844650" cy="838175"/>
            <a:chOff x="513200" y="2286375"/>
            <a:chExt cx="844650" cy="838175"/>
          </a:xfrm>
        </p:grpSpPr>
        <p:sp>
          <p:nvSpPr>
            <p:cNvPr id="207" name="Google Shape;207;p25"/>
            <p:cNvSpPr/>
            <p:nvPr/>
          </p:nvSpPr>
          <p:spPr>
            <a:xfrm>
              <a:off x="513200" y="2286375"/>
              <a:ext cx="844650" cy="838175"/>
            </a:xfrm>
            <a:custGeom>
              <a:rect b="b" l="l" r="r" t="t"/>
              <a:pathLst>
                <a:path extrusionOk="0" h="33527" w="33786">
                  <a:moveTo>
                    <a:pt x="33785" y="0"/>
                  </a:moveTo>
                  <a:cubicBezTo>
                    <a:pt x="28959" y="0"/>
                    <a:pt x="24261" y="1062"/>
                    <a:pt x="20111" y="2960"/>
                  </a:cubicBezTo>
                  <a:cubicBezTo>
                    <a:pt x="19306" y="3346"/>
                    <a:pt x="18502" y="3604"/>
                    <a:pt x="17826" y="4022"/>
                  </a:cubicBezTo>
                  <a:cubicBezTo>
                    <a:pt x="16089" y="4955"/>
                    <a:pt x="14351" y="6017"/>
                    <a:pt x="12871" y="7239"/>
                  </a:cubicBezTo>
                  <a:cubicBezTo>
                    <a:pt x="12453" y="7626"/>
                    <a:pt x="11938" y="8044"/>
                    <a:pt x="11520" y="8430"/>
                  </a:cubicBezTo>
                  <a:cubicBezTo>
                    <a:pt x="10973" y="8848"/>
                    <a:pt x="10458" y="9395"/>
                    <a:pt x="9911" y="9910"/>
                  </a:cubicBezTo>
                  <a:cubicBezTo>
                    <a:pt x="9364" y="10457"/>
                    <a:pt x="8849" y="11004"/>
                    <a:pt x="8302" y="11648"/>
                  </a:cubicBezTo>
                  <a:cubicBezTo>
                    <a:pt x="8045" y="11937"/>
                    <a:pt x="7627" y="12323"/>
                    <a:pt x="7369" y="12741"/>
                  </a:cubicBezTo>
                  <a:cubicBezTo>
                    <a:pt x="6565" y="13675"/>
                    <a:pt x="5760" y="14736"/>
                    <a:pt x="5085" y="15959"/>
                  </a:cubicBezTo>
                  <a:cubicBezTo>
                    <a:pt x="4827" y="16345"/>
                    <a:pt x="4699" y="16635"/>
                    <a:pt x="4409" y="17021"/>
                  </a:cubicBezTo>
                  <a:cubicBezTo>
                    <a:pt x="3894" y="18083"/>
                    <a:pt x="3347" y="19177"/>
                    <a:pt x="2800" y="20238"/>
                  </a:cubicBezTo>
                  <a:cubicBezTo>
                    <a:pt x="2672" y="20657"/>
                    <a:pt x="2543" y="21043"/>
                    <a:pt x="2285" y="21300"/>
                  </a:cubicBezTo>
                  <a:cubicBezTo>
                    <a:pt x="1867" y="22394"/>
                    <a:pt x="1610" y="23456"/>
                    <a:pt x="1191" y="24518"/>
                  </a:cubicBezTo>
                  <a:cubicBezTo>
                    <a:pt x="1191" y="24936"/>
                    <a:pt x="1063" y="25322"/>
                    <a:pt x="934" y="25740"/>
                  </a:cubicBezTo>
                  <a:cubicBezTo>
                    <a:pt x="677" y="26673"/>
                    <a:pt x="516" y="27735"/>
                    <a:pt x="258" y="28958"/>
                  </a:cubicBezTo>
                  <a:cubicBezTo>
                    <a:pt x="258" y="29215"/>
                    <a:pt x="258" y="29633"/>
                    <a:pt x="130" y="30020"/>
                  </a:cubicBezTo>
                  <a:cubicBezTo>
                    <a:pt x="1" y="31242"/>
                    <a:pt x="1" y="32304"/>
                    <a:pt x="1" y="33527"/>
                  </a:cubicBezTo>
                  <a:lnTo>
                    <a:pt x="33785" y="33527"/>
                  </a:lnTo>
                  <a:lnTo>
                    <a:pt x="337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25"/>
            <p:cNvSpPr/>
            <p:nvPr/>
          </p:nvSpPr>
          <p:spPr>
            <a:xfrm>
              <a:off x="516425" y="3010300"/>
              <a:ext cx="841425" cy="26575"/>
            </a:xfrm>
            <a:custGeom>
              <a:rect b="b" l="l" r="r" t="t"/>
              <a:pathLst>
                <a:path extrusionOk="0" h="1063" w="33657">
                  <a:moveTo>
                    <a:pt x="129" y="1"/>
                  </a:moveTo>
                  <a:cubicBezTo>
                    <a:pt x="129" y="258"/>
                    <a:pt x="129" y="676"/>
                    <a:pt x="1" y="1063"/>
                  </a:cubicBezTo>
                  <a:lnTo>
                    <a:pt x="33656" y="1063"/>
                  </a:lnTo>
                  <a:lnTo>
                    <a:pt x="336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25"/>
            <p:cNvSpPr/>
            <p:nvPr/>
          </p:nvSpPr>
          <p:spPr>
            <a:xfrm>
              <a:off x="536550" y="2899300"/>
              <a:ext cx="821300" cy="30600"/>
            </a:xfrm>
            <a:custGeom>
              <a:rect b="b" l="l" r="r" t="t"/>
              <a:pathLst>
                <a:path extrusionOk="0" h="1224" w="32852">
                  <a:moveTo>
                    <a:pt x="257" y="1"/>
                  </a:moveTo>
                  <a:cubicBezTo>
                    <a:pt x="257" y="419"/>
                    <a:pt x="129" y="805"/>
                    <a:pt x="0" y="1223"/>
                  </a:cubicBezTo>
                  <a:lnTo>
                    <a:pt x="32851" y="1223"/>
                  </a:lnTo>
                  <a:lnTo>
                    <a:pt x="32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25"/>
            <p:cNvSpPr/>
            <p:nvPr/>
          </p:nvSpPr>
          <p:spPr>
            <a:xfrm>
              <a:off x="570325" y="2792325"/>
              <a:ext cx="787525" cy="26575"/>
            </a:xfrm>
            <a:custGeom>
              <a:rect b="b" l="l" r="r" t="t"/>
              <a:pathLst>
                <a:path extrusionOk="0" h="1063" w="31501">
                  <a:moveTo>
                    <a:pt x="515" y="0"/>
                  </a:moveTo>
                  <a:cubicBezTo>
                    <a:pt x="387" y="419"/>
                    <a:pt x="258" y="805"/>
                    <a:pt x="0" y="1062"/>
                  </a:cubicBezTo>
                  <a:lnTo>
                    <a:pt x="31500" y="1062"/>
                  </a:lnTo>
                  <a:lnTo>
                    <a:pt x="315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25"/>
            <p:cNvSpPr/>
            <p:nvPr/>
          </p:nvSpPr>
          <p:spPr>
            <a:xfrm>
              <a:off x="623425" y="2685325"/>
              <a:ext cx="734425" cy="26575"/>
            </a:xfrm>
            <a:custGeom>
              <a:rect b="b" l="l" r="r" t="t"/>
              <a:pathLst>
                <a:path extrusionOk="0" h="1063" w="29377">
                  <a:moveTo>
                    <a:pt x="676" y="1"/>
                  </a:moveTo>
                  <a:cubicBezTo>
                    <a:pt x="418" y="387"/>
                    <a:pt x="290" y="677"/>
                    <a:pt x="0" y="1063"/>
                  </a:cubicBezTo>
                  <a:lnTo>
                    <a:pt x="29376" y="1063"/>
                  </a:lnTo>
                  <a:lnTo>
                    <a:pt x="293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25"/>
            <p:cNvSpPr/>
            <p:nvPr/>
          </p:nvSpPr>
          <p:spPr>
            <a:xfrm>
              <a:off x="697425" y="2577550"/>
              <a:ext cx="660425" cy="27375"/>
            </a:xfrm>
            <a:custGeom>
              <a:rect b="b" l="l" r="r" t="t"/>
              <a:pathLst>
                <a:path extrusionOk="0" h="1095" w="26417">
                  <a:moveTo>
                    <a:pt x="933" y="1"/>
                  </a:moveTo>
                  <a:cubicBezTo>
                    <a:pt x="676" y="290"/>
                    <a:pt x="258" y="676"/>
                    <a:pt x="0" y="1094"/>
                  </a:cubicBezTo>
                  <a:lnTo>
                    <a:pt x="26416" y="1094"/>
                  </a:lnTo>
                  <a:lnTo>
                    <a:pt x="264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25"/>
            <p:cNvSpPr/>
            <p:nvPr/>
          </p:nvSpPr>
          <p:spPr>
            <a:xfrm>
              <a:off x="801175" y="2467350"/>
              <a:ext cx="556675" cy="29775"/>
            </a:xfrm>
            <a:custGeom>
              <a:rect b="b" l="l" r="r" t="t"/>
              <a:pathLst>
                <a:path extrusionOk="0" h="1191" w="22267">
                  <a:moveTo>
                    <a:pt x="1352" y="0"/>
                  </a:moveTo>
                  <a:cubicBezTo>
                    <a:pt x="934" y="387"/>
                    <a:pt x="419" y="805"/>
                    <a:pt x="1" y="1191"/>
                  </a:cubicBezTo>
                  <a:lnTo>
                    <a:pt x="22266" y="1191"/>
                  </a:lnTo>
                  <a:lnTo>
                    <a:pt x="222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p25"/>
            <p:cNvSpPr/>
            <p:nvPr/>
          </p:nvSpPr>
          <p:spPr>
            <a:xfrm>
              <a:off x="958850" y="2360375"/>
              <a:ext cx="399000" cy="26550"/>
            </a:xfrm>
            <a:custGeom>
              <a:rect b="b" l="l" r="r" t="t"/>
              <a:pathLst>
                <a:path extrusionOk="0" h="1062" w="15960">
                  <a:moveTo>
                    <a:pt x="2285" y="0"/>
                  </a:moveTo>
                  <a:cubicBezTo>
                    <a:pt x="1480" y="386"/>
                    <a:pt x="676" y="644"/>
                    <a:pt x="0" y="1062"/>
                  </a:cubicBezTo>
                  <a:lnTo>
                    <a:pt x="15959" y="1062"/>
                  </a:lnTo>
                  <a:lnTo>
                    <a:pt x="159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5" name="Google Shape;215;p25"/>
          <p:cNvSpPr/>
          <p:nvPr/>
        </p:nvSpPr>
        <p:spPr>
          <a:xfrm>
            <a:off x="1550562" y="4305325"/>
            <a:ext cx="844660" cy="838175"/>
          </a:xfrm>
          <a:custGeom>
            <a:rect b="b" l="l" r="r" t="t"/>
            <a:pathLst>
              <a:path extrusionOk="0" h="33527" w="33495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cubicBezTo>
                  <a:pt x="33495" y="15026"/>
                  <a:pt x="18501" y="0"/>
                  <a:pt x="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25"/>
          <p:cNvSpPr/>
          <p:nvPr/>
        </p:nvSpPr>
        <p:spPr>
          <a:xfrm>
            <a:off x="124613" y="-2000"/>
            <a:ext cx="834175" cy="834975"/>
          </a:xfrm>
          <a:custGeom>
            <a:rect b="b" l="l" r="r" t="t"/>
            <a:pathLst>
              <a:path extrusionOk="0" h="33399" w="33367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" name="Google Shape;217;p25"/>
          <p:cNvGrpSpPr/>
          <p:nvPr/>
        </p:nvGrpSpPr>
        <p:grpSpPr>
          <a:xfrm>
            <a:off x="757688" y="889675"/>
            <a:ext cx="201100" cy="204325"/>
            <a:chOff x="3375338" y="419625"/>
            <a:chExt cx="201100" cy="204325"/>
          </a:xfrm>
        </p:grpSpPr>
        <p:sp>
          <p:nvSpPr>
            <p:cNvPr id="218" name="Google Shape;218;p25"/>
            <p:cNvSpPr/>
            <p:nvPr/>
          </p:nvSpPr>
          <p:spPr>
            <a:xfrm>
              <a:off x="3375338" y="4196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25"/>
            <p:cNvSpPr/>
            <p:nvPr/>
          </p:nvSpPr>
          <p:spPr>
            <a:xfrm>
              <a:off x="3375338" y="5668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p25"/>
            <p:cNvSpPr/>
            <p:nvPr/>
          </p:nvSpPr>
          <p:spPr>
            <a:xfrm>
              <a:off x="3519313" y="4196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25"/>
            <p:cNvSpPr/>
            <p:nvPr/>
          </p:nvSpPr>
          <p:spPr>
            <a:xfrm>
              <a:off x="3519313" y="5668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2" name="Google Shape;222;p25"/>
          <p:cNvGrpSpPr/>
          <p:nvPr/>
        </p:nvGrpSpPr>
        <p:grpSpPr>
          <a:xfrm>
            <a:off x="2116338" y="4506338"/>
            <a:ext cx="201100" cy="204325"/>
            <a:chOff x="3375338" y="419625"/>
            <a:chExt cx="201100" cy="204325"/>
          </a:xfrm>
        </p:grpSpPr>
        <p:sp>
          <p:nvSpPr>
            <p:cNvPr id="223" name="Google Shape;223;p25"/>
            <p:cNvSpPr/>
            <p:nvPr/>
          </p:nvSpPr>
          <p:spPr>
            <a:xfrm>
              <a:off x="3375338" y="4196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25"/>
            <p:cNvSpPr/>
            <p:nvPr/>
          </p:nvSpPr>
          <p:spPr>
            <a:xfrm>
              <a:off x="3375338" y="5668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25"/>
            <p:cNvSpPr/>
            <p:nvPr/>
          </p:nvSpPr>
          <p:spPr>
            <a:xfrm>
              <a:off x="3519313" y="4196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25"/>
            <p:cNvSpPr/>
            <p:nvPr/>
          </p:nvSpPr>
          <p:spPr>
            <a:xfrm>
              <a:off x="3519313" y="5668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7" name="Google Shape;227;p2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771">
          <p15:clr>
            <a:srgbClr val="FA7B17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6"/>
          <p:cNvSpPr txBox="1"/>
          <p:nvPr>
            <p:ph type="title"/>
          </p:nvPr>
        </p:nvSpPr>
        <p:spPr>
          <a:xfrm>
            <a:off x="1388175" y="885525"/>
            <a:ext cx="6367800" cy="252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sz="1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30" name="Google Shape;230;p26"/>
          <p:cNvSpPr txBox="1"/>
          <p:nvPr>
            <p:ph idx="1" type="subTitle"/>
          </p:nvPr>
        </p:nvSpPr>
        <p:spPr>
          <a:xfrm>
            <a:off x="1795350" y="3414825"/>
            <a:ext cx="5553300" cy="615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31" name="Google Shape;231;p26"/>
          <p:cNvSpPr/>
          <p:nvPr/>
        </p:nvSpPr>
        <p:spPr>
          <a:xfrm rot="10800000">
            <a:off x="8034192" y="216375"/>
            <a:ext cx="834175" cy="834975"/>
          </a:xfrm>
          <a:custGeom>
            <a:rect b="b" l="l" r="r" t="t"/>
            <a:pathLst>
              <a:path extrusionOk="0" h="33399" w="33367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2" name="Google Shape;232;p26"/>
          <p:cNvGrpSpPr/>
          <p:nvPr/>
        </p:nvGrpSpPr>
        <p:grpSpPr>
          <a:xfrm rot="10800000">
            <a:off x="7755892" y="1088325"/>
            <a:ext cx="201100" cy="204325"/>
            <a:chOff x="3375338" y="419625"/>
            <a:chExt cx="201100" cy="204325"/>
          </a:xfrm>
        </p:grpSpPr>
        <p:sp>
          <p:nvSpPr>
            <p:cNvPr id="233" name="Google Shape;233;p26"/>
            <p:cNvSpPr/>
            <p:nvPr/>
          </p:nvSpPr>
          <p:spPr>
            <a:xfrm>
              <a:off x="3375338" y="4196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26"/>
            <p:cNvSpPr/>
            <p:nvPr/>
          </p:nvSpPr>
          <p:spPr>
            <a:xfrm>
              <a:off x="3375338" y="5668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26"/>
            <p:cNvSpPr/>
            <p:nvPr/>
          </p:nvSpPr>
          <p:spPr>
            <a:xfrm>
              <a:off x="3519313" y="4196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26"/>
            <p:cNvSpPr/>
            <p:nvPr/>
          </p:nvSpPr>
          <p:spPr>
            <a:xfrm>
              <a:off x="3519313" y="5668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7" name="Google Shape;237;p26"/>
          <p:cNvGrpSpPr/>
          <p:nvPr/>
        </p:nvGrpSpPr>
        <p:grpSpPr>
          <a:xfrm>
            <a:off x="-1622800" y="4375124"/>
            <a:ext cx="2337900" cy="560387"/>
            <a:chOff x="6135125" y="2934550"/>
            <a:chExt cx="2337900" cy="701975"/>
          </a:xfrm>
        </p:grpSpPr>
        <p:sp>
          <p:nvSpPr>
            <p:cNvPr id="238" name="Google Shape;238;p26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26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26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26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p26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p26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4" name="Google Shape;244;p26"/>
          <p:cNvSpPr/>
          <p:nvPr/>
        </p:nvSpPr>
        <p:spPr>
          <a:xfrm>
            <a:off x="310" y="742437"/>
            <a:ext cx="740240" cy="740947"/>
          </a:xfrm>
          <a:custGeom>
            <a:rect b="b" l="l" r="r" t="t"/>
            <a:pathLst>
              <a:path extrusionOk="0" h="33527" w="33495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lnTo>
                  <a:pt x="334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26"/>
          <p:cNvSpPr/>
          <p:nvPr/>
        </p:nvSpPr>
        <p:spPr>
          <a:xfrm>
            <a:off x="160303" y="876128"/>
            <a:ext cx="130147" cy="130147"/>
          </a:xfrm>
          <a:custGeom>
            <a:rect b="b" l="l" r="r" t="t"/>
            <a:pathLst>
              <a:path extrusionOk="0" h="5889" w="5889">
                <a:moveTo>
                  <a:pt x="2929" y="0"/>
                </a:moveTo>
                <a:cubicBezTo>
                  <a:pt x="1320" y="0"/>
                  <a:pt x="1" y="1319"/>
                  <a:pt x="1" y="2928"/>
                </a:cubicBezTo>
                <a:cubicBezTo>
                  <a:pt x="1" y="4537"/>
                  <a:pt x="1320" y="5888"/>
                  <a:pt x="2929" y="5888"/>
                </a:cubicBezTo>
                <a:cubicBezTo>
                  <a:pt x="4698" y="5888"/>
                  <a:pt x="5889" y="4537"/>
                  <a:pt x="5889" y="2928"/>
                </a:cubicBezTo>
                <a:cubicBezTo>
                  <a:pt x="5889" y="1319"/>
                  <a:pt x="4698" y="0"/>
                  <a:pt x="292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26"/>
          <p:cNvSpPr/>
          <p:nvPr/>
        </p:nvSpPr>
        <p:spPr>
          <a:xfrm>
            <a:off x="160303" y="1219581"/>
            <a:ext cx="130147" cy="130147"/>
          </a:xfrm>
          <a:custGeom>
            <a:rect b="b" l="l" r="r" t="t"/>
            <a:pathLst>
              <a:path extrusionOk="0" h="5889" w="5889">
                <a:moveTo>
                  <a:pt x="2929" y="1"/>
                </a:moveTo>
                <a:cubicBezTo>
                  <a:pt x="1320" y="1"/>
                  <a:pt x="1" y="1352"/>
                  <a:pt x="1" y="2961"/>
                </a:cubicBezTo>
                <a:cubicBezTo>
                  <a:pt x="1" y="4570"/>
                  <a:pt x="1320" y="5889"/>
                  <a:pt x="2929" y="5889"/>
                </a:cubicBezTo>
                <a:cubicBezTo>
                  <a:pt x="4698" y="5889"/>
                  <a:pt x="5889" y="4570"/>
                  <a:pt x="5889" y="2961"/>
                </a:cubicBezTo>
                <a:cubicBezTo>
                  <a:pt x="5889" y="1352"/>
                  <a:pt x="4698" y="1"/>
                  <a:pt x="292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26"/>
          <p:cNvSpPr/>
          <p:nvPr/>
        </p:nvSpPr>
        <p:spPr>
          <a:xfrm>
            <a:off x="495251" y="876128"/>
            <a:ext cx="132998" cy="130147"/>
          </a:xfrm>
          <a:custGeom>
            <a:rect b="b" l="l" r="r" t="t"/>
            <a:pathLst>
              <a:path extrusionOk="0" h="5889" w="6018">
                <a:moveTo>
                  <a:pt x="2928" y="0"/>
                </a:moveTo>
                <a:cubicBezTo>
                  <a:pt x="1319" y="0"/>
                  <a:pt x="0" y="1319"/>
                  <a:pt x="0" y="2928"/>
                </a:cubicBezTo>
                <a:cubicBezTo>
                  <a:pt x="0" y="4537"/>
                  <a:pt x="1319" y="5888"/>
                  <a:pt x="2928" y="5888"/>
                </a:cubicBezTo>
                <a:cubicBezTo>
                  <a:pt x="4666" y="5888"/>
                  <a:pt x="6017" y="4537"/>
                  <a:pt x="6017" y="2928"/>
                </a:cubicBezTo>
                <a:cubicBezTo>
                  <a:pt x="6017" y="1319"/>
                  <a:pt x="4666" y="0"/>
                  <a:pt x="2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p26"/>
          <p:cNvSpPr/>
          <p:nvPr/>
        </p:nvSpPr>
        <p:spPr>
          <a:xfrm>
            <a:off x="495251" y="1219581"/>
            <a:ext cx="132998" cy="130147"/>
          </a:xfrm>
          <a:custGeom>
            <a:rect b="b" l="l" r="r" t="t"/>
            <a:pathLst>
              <a:path extrusionOk="0" h="5889" w="6018">
                <a:moveTo>
                  <a:pt x="2928" y="1"/>
                </a:moveTo>
                <a:cubicBezTo>
                  <a:pt x="1319" y="1"/>
                  <a:pt x="0" y="1352"/>
                  <a:pt x="0" y="2961"/>
                </a:cubicBezTo>
                <a:cubicBezTo>
                  <a:pt x="0" y="4570"/>
                  <a:pt x="1319" y="5889"/>
                  <a:pt x="2928" y="5889"/>
                </a:cubicBezTo>
                <a:cubicBezTo>
                  <a:pt x="4666" y="5889"/>
                  <a:pt x="6017" y="4570"/>
                  <a:pt x="6017" y="2961"/>
                </a:cubicBezTo>
                <a:cubicBezTo>
                  <a:pt x="6017" y="1352"/>
                  <a:pt x="4666" y="1"/>
                  <a:pt x="292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26"/>
          <p:cNvSpPr/>
          <p:nvPr/>
        </p:nvSpPr>
        <p:spPr>
          <a:xfrm rot="5400000">
            <a:off x="-1430" y="1437"/>
            <a:ext cx="743798" cy="740947"/>
          </a:xfrm>
          <a:custGeom>
            <a:rect b="b" l="l" r="r" t="t"/>
            <a:pathLst>
              <a:path extrusionOk="0" h="33527" w="33656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p26"/>
          <p:cNvSpPr/>
          <p:nvPr/>
        </p:nvSpPr>
        <p:spPr>
          <a:xfrm rot="-5400000">
            <a:off x="-1430" y="1499"/>
            <a:ext cx="743798" cy="740947"/>
          </a:xfrm>
          <a:custGeom>
            <a:rect b="b" l="l" r="r" t="t"/>
            <a:pathLst>
              <a:path extrusionOk="0" h="33527" w="33656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2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7"/>
          <p:cNvSpPr txBox="1"/>
          <p:nvPr>
            <p:ph type="title"/>
          </p:nvPr>
        </p:nvSpPr>
        <p:spPr>
          <a:xfrm>
            <a:off x="2290025" y="3392700"/>
            <a:ext cx="4563900" cy="53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54" name="Google Shape;254;p27"/>
          <p:cNvSpPr txBox="1"/>
          <p:nvPr>
            <p:ph idx="1" type="subTitle"/>
          </p:nvPr>
        </p:nvSpPr>
        <p:spPr>
          <a:xfrm>
            <a:off x="1857575" y="1188100"/>
            <a:ext cx="5424900" cy="174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55" name="Google Shape;255;p27"/>
          <p:cNvSpPr/>
          <p:nvPr/>
        </p:nvSpPr>
        <p:spPr>
          <a:xfrm>
            <a:off x="512725" y="1235256"/>
            <a:ext cx="415100" cy="415875"/>
          </a:xfrm>
          <a:custGeom>
            <a:rect b="b" l="l" r="r" t="t"/>
            <a:pathLst>
              <a:path extrusionOk="0" h="16635" w="16604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27"/>
          <p:cNvSpPr/>
          <p:nvPr/>
        </p:nvSpPr>
        <p:spPr>
          <a:xfrm>
            <a:off x="508725" y="384206"/>
            <a:ext cx="838175" cy="847850"/>
          </a:xfrm>
          <a:custGeom>
            <a:rect b="b" l="l" r="r" t="t"/>
            <a:pathLst>
              <a:path extrusionOk="0" h="33914" w="33527">
                <a:moveTo>
                  <a:pt x="0" y="1"/>
                </a:moveTo>
                <a:lnTo>
                  <a:pt x="0" y="33914"/>
                </a:lnTo>
                <a:cubicBezTo>
                  <a:pt x="9138" y="33785"/>
                  <a:pt x="17568" y="30020"/>
                  <a:pt x="23617" y="23971"/>
                </a:cubicBezTo>
                <a:cubicBezTo>
                  <a:pt x="29634" y="17826"/>
                  <a:pt x="33527" y="9364"/>
                  <a:pt x="3352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57" name="Google Shape;257;p27"/>
          <p:cNvGrpSpPr/>
          <p:nvPr/>
        </p:nvGrpSpPr>
        <p:grpSpPr>
          <a:xfrm>
            <a:off x="8042700" y="3739224"/>
            <a:ext cx="2337900" cy="560387"/>
            <a:chOff x="6135125" y="2934550"/>
            <a:chExt cx="2337900" cy="701975"/>
          </a:xfrm>
        </p:grpSpPr>
        <p:sp>
          <p:nvSpPr>
            <p:cNvPr id="258" name="Google Shape;258;p27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27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27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27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27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27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" name="Google Shape;264;p2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2"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8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67" name="Google Shape;267;p28"/>
          <p:cNvGrpSpPr/>
          <p:nvPr/>
        </p:nvGrpSpPr>
        <p:grpSpPr>
          <a:xfrm>
            <a:off x="8424000" y="541161"/>
            <a:ext cx="2337900" cy="560387"/>
            <a:chOff x="6135125" y="2934550"/>
            <a:chExt cx="2337900" cy="701975"/>
          </a:xfrm>
        </p:grpSpPr>
        <p:sp>
          <p:nvSpPr>
            <p:cNvPr id="268" name="Google Shape;268;p28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28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28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28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28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28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4" name="Google Shape;274;p2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3"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8099331" scaled="0"/>
        </a:gradFill>
      </p:bgPr>
    </p:bg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9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77" name="Google Shape;277;p2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5"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0"/>
          <p:cNvSpPr/>
          <p:nvPr/>
        </p:nvSpPr>
        <p:spPr>
          <a:xfrm flipH="1">
            <a:off x="8008900" y="4464063"/>
            <a:ext cx="415100" cy="415875"/>
          </a:xfrm>
          <a:custGeom>
            <a:rect b="b" l="l" r="r" t="t"/>
            <a:pathLst>
              <a:path extrusionOk="0" h="16635" w="16604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30"/>
          <p:cNvSpPr/>
          <p:nvPr/>
        </p:nvSpPr>
        <p:spPr>
          <a:xfrm flipH="1">
            <a:off x="595600" y="4727631"/>
            <a:ext cx="415100" cy="415875"/>
          </a:xfrm>
          <a:custGeom>
            <a:rect b="b" l="l" r="r" t="t"/>
            <a:pathLst>
              <a:path extrusionOk="0" h="16635" w="16604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30"/>
          <p:cNvSpPr/>
          <p:nvPr/>
        </p:nvSpPr>
        <p:spPr>
          <a:xfrm flipH="1">
            <a:off x="176525" y="3876581"/>
            <a:ext cx="838175" cy="847850"/>
          </a:xfrm>
          <a:custGeom>
            <a:rect b="b" l="l" r="r" t="t"/>
            <a:pathLst>
              <a:path extrusionOk="0" h="33914" w="33527">
                <a:moveTo>
                  <a:pt x="0" y="1"/>
                </a:moveTo>
                <a:lnTo>
                  <a:pt x="0" y="33914"/>
                </a:lnTo>
                <a:cubicBezTo>
                  <a:pt x="9138" y="33785"/>
                  <a:pt x="17568" y="30020"/>
                  <a:pt x="23617" y="23971"/>
                </a:cubicBezTo>
                <a:cubicBezTo>
                  <a:pt x="29634" y="17826"/>
                  <a:pt x="33527" y="9364"/>
                  <a:pt x="3352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2" name="Google Shape;282;p30"/>
          <p:cNvGrpSpPr/>
          <p:nvPr/>
        </p:nvGrpSpPr>
        <p:grpSpPr>
          <a:xfrm flipH="1">
            <a:off x="8180850" y="534999"/>
            <a:ext cx="2337900" cy="560387"/>
            <a:chOff x="6135125" y="2934550"/>
            <a:chExt cx="2337900" cy="701975"/>
          </a:xfrm>
        </p:grpSpPr>
        <p:sp>
          <p:nvSpPr>
            <p:cNvPr id="283" name="Google Shape;283;p30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30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30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30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30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30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9" name="Google Shape;289;p30"/>
          <p:cNvGrpSpPr/>
          <p:nvPr/>
        </p:nvGrpSpPr>
        <p:grpSpPr>
          <a:xfrm rot="10800000">
            <a:off x="936073" y="0"/>
            <a:ext cx="844650" cy="838175"/>
            <a:chOff x="513200" y="2286375"/>
            <a:chExt cx="844650" cy="838175"/>
          </a:xfrm>
        </p:grpSpPr>
        <p:sp>
          <p:nvSpPr>
            <p:cNvPr id="290" name="Google Shape;290;p30"/>
            <p:cNvSpPr/>
            <p:nvPr/>
          </p:nvSpPr>
          <p:spPr>
            <a:xfrm>
              <a:off x="513200" y="2286375"/>
              <a:ext cx="844650" cy="838175"/>
            </a:xfrm>
            <a:custGeom>
              <a:rect b="b" l="l" r="r" t="t"/>
              <a:pathLst>
                <a:path extrusionOk="0" h="33527" w="33786">
                  <a:moveTo>
                    <a:pt x="33785" y="0"/>
                  </a:moveTo>
                  <a:cubicBezTo>
                    <a:pt x="28959" y="0"/>
                    <a:pt x="24261" y="1062"/>
                    <a:pt x="20111" y="2960"/>
                  </a:cubicBezTo>
                  <a:cubicBezTo>
                    <a:pt x="19306" y="3346"/>
                    <a:pt x="18502" y="3604"/>
                    <a:pt x="17826" y="4022"/>
                  </a:cubicBezTo>
                  <a:cubicBezTo>
                    <a:pt x="16089" y="4955"/>
                    <a:pt x="14351" y="6017"/>
                    <a:pt x="12871" y="7239"/>
                  </a:cubicBezTo>
                  <a:cubicBezTo>
                    <a:pt x="12453" y="7626"/>
                    <a:pt x="11938" y="8044"/>
                    <a:pt x="11520" y="8430"/>
                  </a:cubicBezTo>
                  <a:cubicBezTo>
                    <a:pt x="10973" y="8848"/>
                    <a:pt x="10458" y="9395"/>
                    <a:pt x="9911" y="9910"/>
                  </a:cubicBezTo>
                  <a:cubicBezTo>
                    <a:pt x="9364" y="10457"/>
                    <a:pt x="8849" y="11004"/>
                    <a:pt x="8302" y="11648"/>
                  </a:cubicBezTo>
                  <a:cubicBezTo>
                    <a:pt x="8045" y="11937"/>
                    <a:pt x="7627" y="12323"/>
                    <a:pt x="7369" y="12741"/>
                  </a:cubicBezTo>
                  <a:cubicBezTo>
                    <a:pt x="6565" y="13675"/>
                    <a:pt x="5760" y="14736"/>
                    <a:pt x="5085" y="15959"/>
                  </a:cubicBezTo>
                  <a:cubicBezTo>
                    <a:pt x="4827" y="16345"/>
                    <a:pt x="4699" y="16635"/>
                    <a:pt x="4409" y="17021"/>
                  </a:cubicBezTo>
                  <a:cubicBezTo>
                    <a:pt x="3894" y="18083"/>
                    <a:pt x="3347" y="19177"/>
                    <a:pt x="2800" y="20238"/>
                  </a:cubicBezTo>
                  <a:cubicBezTo>
                    <a:pt x="2672" y="20657"/>
                    <a:pt x="2543" y="21043"/>
                    <a:pt x="2285" y="21300"/>
                  </a:cubicBezTo>
                  <a:cubicBezTo>
                    <a:pt x="1867" y="22394"/>
                    <a:pt x="1610" y="23456"/>
                    <a:pt x="1191" y="24518"/>
                  </a:cubicBezTo>
                  <a:cubicBezTo>
                    <a:pt x="1191" y="24936"/>
                    <a:pt x="1063" y="25322"/>
                    <a:pt x="934" y="25740"/>
                  </a:cubicBezTo>
                  <a:cubicBezTo>
                    <a:pt x="677" y="26673"/>
                    <a:pt x="516" y="27735"/>
                    <a:pt x="258" y="28958"/>
                  </a:cubicBezTo>
                  <a:cubicBezTo>
                    <a:pt x="258" y="29215"/>
                    <a:pt x="258" y="29633"/>
                    <a:pt x="130" y="30020"/>
                  </a:cubicBezTo>
                  <a:cubicBezTo>
                    <a:pt x="1" y="31242"/>
                    <a:pt x="1" y="32304"/>
                    <a:pt x="1" y="33527"/>
                  </a:cubicBezTo>
                  <a:lnTo>
                    <a:pt x="33785" y="33527"/>
                  </a:lnTo>
                  <a:lnTo>
                    <a:pt x="337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30"/>
            <p:cNvSpPr/>
            <p:nvPr/>
          </p:nvSpPr>
          <p:spPr>
            <a:xfrm>
              <a:off x="516425" y="3010300"/>
              <a:ext cx="841425" cy="26575"/>
            </a:xfrm>
            <a:custGeom>
              <a:rect b="b" l="l" r="r" t="t"/>
              <a:pathLst>
                <a:path extrusionOk="0" h="1063" w="33657">
                  <a:moveTo>
                    <a:pt x="129" y="1"/>
                  </a:moveTo>
                  <a:cubicBezTo>
                    <a:pt x="129" y="258"/>
                    <a:pt x="129" y="676"/>
                    <a:pt x="1" y="1063"/>
                  </a:cubicBezTo>
                  <a:lnTo>
                    <a:pt x="33656" y="1063"/>
                  </a:lnTo>
                  <a:lnTo>
                    <a:pt x="336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30"/>
            <p:cNvSpPr/>
            <p:nvPr/>
          </p:nvSpPr>
          <p:spPr>
            <a:xfrm>
              <a:off x="536550" y="2899300"/>
              <a:ext cx="821300" cy="30600"/>
            </a:xfrm>
            <a:custGeom>
              <a:rect b="b" l="l" r="r" t="t"/>
              <a:pathLst>
                <a:path extrusionOk="0" h="1224" w="32852">
                  <a:moveTo>
                    <a:pt x="257" y="1"/>
                  </a:moveTo>
                  <a:cubicBezTo>
                    <a:pt x="257" y="419"/>
                    <a:pt x="129" y="805"/>
                    <a:pt x="0" y="1223"/>
                  </a:cubicBezTo>
                  <a:lnTo>
                    <a:pt x="32851" y="1223"/>
                  </a:lnTo>
                  <a:lnTo>
                    <a:pt x="32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30"/>
            <p:cNvSpPr/>
            <p:nvPr/>
          </p:nvSpPr>
          <p:spPr>
            <a:xfrm>
              <a:off x="570325" y="2792325"/>
              <a:ext cx="787525" cy="26575"/>
            </a:xfrm>
            <a:custGeom>
              <a:rect b="b" l="l" r="r" t="t"/>
              <a:pathLst>
                <a:path extrusionOk="0" h="1063" w="31501">
                  <a:moveTo>
                    <a:pt x="515" y="0"/>
                  </a:moveTo>
                  <a:cubicBezTo>
                    <a:pt x="387" y="419"/>
                    <a:pt x="258" y="805"/>
                    <a:pt x="0" y="1062"/>
                  </a:cubicBezTo>
                  <a:lnTo>
                    <a:pt x="31500" y="1062"/>
                  </a:lnTo>
                  <a:lnTo>
                    <a:pt x="315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30"/>
            <p:cNvSpPr/>
            <p:nvPr/>
          </p:nvSpPr>
          <p:spPr>
            <a:xfrm>
              <a:off x="623425" y="2685325"/>
              <a:ext cx="734425" cy="26575"/>
            </a:xfrm>
            <a:custGeom>
              <a:rect b="b" l="l" r="r" t="t"/>
              <a:pathLst>
                <a:path extrusionOk="0" h="1063" w="29377">
                  <a:moveTo>
                    <a:pt x="676" y="1"/>
                  </a:moveTo>
                  <a:cubicBezTo>
                    <a:pt x="418" y="387"/>
                    <a:pt x="290" y="677"/>
                    <a:pt x="0" y="1063"/>
                  </a:cubicBezTo>
                  <a:lnTo>
                    <a:pt x="29376" y="1063"/>
                  </a:lnTo>
                  <a:lnTo>
                    <a:pt x="293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30"/>
            <p:cNvSpPr/>
            <p:nvPr/>
          </p:nvSpPr>
          <p:spPr>
            <a:xfrm>
              <a:off x="697425" y="2577550"/>
              <a:ext cx="660425" cy="27375"/>
            </a:xfrm>
            <a:custGeom>
              <a:rect b="b" l="l" r="r" t="t"/>
              <a:pathLst>
                <a:path extrusionOk="0" h="1095" w="26417">
                  <a:moveTo>
                    <a:pt x="933" y="1"/>
                  </a:moveTo>
                  <a:cubicBezTo>
                    <a:pt x="676" y="290"/>
                    <a:pt x="258" y="676"/>
                    <a:pt x="0" y="1094"/>
                  </a:cubicBezTo>
                  <a:lnTo>
                    <a:pt x="26416" y="1094"/>
                  </a:lnTo>
                  <a:lnTo>
                    <a:pt x="264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30"/>
            <p:cNvSpPr/>
            <p:nvPr/>
          </p:nvSpPr>
          <p:spPr>
            <a:xfrm>
              <a:off x="801175" y="2467350"/>
              <a:ext cx="556675" cy="29775"/>
            </a:xfrm>
            <a:custGeom>
              <a:rect b="b" l="l" r="r" t="t"/>
              <a:pathLst>
                <a:path extrusionOk="0" h="1191" w="22267">
                  <a:moveTo>
                    <a:pt x="1352" y="0"/>
                  </a:moveTo>
                  <a:cubicBezTo>
                    <a:pt x="934" y="387"/>
                    <a:pt x="419" y="805"/>
                    <a:pt x="1" y="1191"/>
                  </a:cubicBezTo>
                  <a:lnTo>
                    <a:pt x="22266" y="1191"/>
                  </a:lnTo>
                  <a:lnTo>
                    <a:pt x="222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30"/>
            <p:cNvSpPr/>
            <p:nvPr/>
          </p:nvSpPr>
          <p:spPr>
            <a:xfrm>
              <a:off x="958850" y="2360375"/>
              <a:ext cx="399000" cy="26550"/>
            </a:xfrm>
            <a:custGeom>
              <a:rect b="b" l="l" r="r" t="t"/>
              <a:pathLst>
                <a:path extrusionOk="0" h="1062" w="15960">
                  <a:moveTo>
                    <a:pt x="2285" y="0"/>
                  </a:moveTo>
                  <a:cubicBezTo>
                    <a:pt x="1480" y="386"/>
                    <a:pt x="676" y="644"/>
                    <a:pt x="0" y="1062"/>
                  </a:cubicBezTo>
                  <a:lnTo>
                    <a:pt x="15959" y="1062"/>
                  </a:lnTo>
                  <a:lnTo>
                    <a:pt x="159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8" name="Google Shape;298;p30"/>
          <p:cNvSpPr/>
          <p:nvPr/>
        </p:nvSpPr>
        <p:spPr>
          <a:xfrm rot="10800000">
            <a:off x="98738" y="0"/>
            <a:ext cx="844660" cy="838175"/>
          </a:xfrm>
          <a:custGeom>
            <a:rect b="b" l="l" r="r" t="t"/>
            <a:pathLst>
              <a:path extrusionOk="0" h="33527" w="33495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cubicBezTo>
                  <a:pt x="33495" y="15026"/>
                  <a:pt x="18501" y="0"/>
                  <a:pt x="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99" name="Google Shape;299;p30"/>
          <p:cNvGrpSpPr/>
          <p:nvPr/>
        </p:nvGrpSpPr>
        <p:grpSpPr>
          <a:xfrm rot="10800000">
            <a:off x="176523" y="432838"/>
            <a:ext cx="201100" cy="204325"/>
            <a:chOff x="3375338" y="419625"/>
            <a:chExt cx="201100" cy="204325"/>
          </a:xfrm>
        </p:grpSpPr>
        <p:sp>
          <p:nvSpPr>
            <p:cNvPr id="300" name="Google Shape;300;p30"/>
            <p:cNvSpPr/>
            <p:nvPr/>
          </p:nvSpPr>
          <p:spPr>
            <a:xfrm>
              <a:off x="3375338" y="4196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30"/>
            <p:cNvSpPr/>
            <p:nvPr/>
          </p:nvSpPr>
          <p:spPr>
            <a:xfrm>
              <a:off x="3375338" y="5668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30"/>
            <p:cNvSpPr/>
            <p:nvPr/>
          </p:nvSpPr>
          <p:spPr>
            <a:xfrm>
              <a:off x="3519313" y="4196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30"/>
            <p:cNvSpPr/>
            <p:nvPr/>
          </p:nvSpPr>
          <p:spPr>
            <a:xfrm>
              <a:off x="3519313" y="5668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04" name="Google Shape;304;p30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05" name="Google Shape;305;p3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6"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8099331" scaled="0"/>
        </a:gradFill>
      </p:bgPr>
    </p:bg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1"/>
          <p:cNvSpPr/>
          <p:nvPr/>
        </p:nvSpPr>
        <p:spPr>
          <a:xfrm>
            <a:off x="8403360" y="732112"/>
            <a:ext cx="740240" cy="740947"/>
          </a:xfrm>
          <a:custGeom>
            <a:rect b="b" l="l" r="r" t="t"/>
            <a:pathLst>
              <a:path extrusionOk="0" h="33527" w="33495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lnTo>
                  <a:pt x="334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" name="Google Shape;308;p31"/>
          <p:cNvSpPr/>
          <p:nvPr/>
        </p:nvSpPr>
        <p:spPr>
          <a:xfrm>
            <a:off x="8563353" y="865803"/>
            <a:ext cx="130147" cy="130147"/>
          </a:xfrm>
          <a:custGeom>
            <a:rect b="b" l="l" r="r" t="t"/>
            <a:pathLst>
              <a:path extrusionOk="0" h="5889" w="5889">
                <a:moveTo>
                  <a:pt x="2929" y="0"/>
                </a:moveTo>
                <a:cubicBezTo>
                  <a:pt x="1320" y="0"/>
                  <a:pt x="1" y="1319"/>
                  <a:pt x="1" y="2928"/>
                </a:cubicBezTo>
                <a:cubicBezTo>
                  <a:pt x="1" y="4537"/>
                  <a:pt x="1320" y="5888"/>
                  <a:pt x="2929" y="5888"/>
                </a:cubicBezTo>
                <a:cubicBezTo>
                  <a:pt x="4698" y="5888"/>
                  <a:pt x="5889" y="4537"/>
                  <a:pt x="5889" y="2928"/>
                </a:cubicBezTo>
                <a:cubicBezTo>
                  <a:pt x="5889" y="1319"/>
                  <a:pt x="4698" y="0"/>
                  <a:pt x="292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" name="Google Shape;309;p31"/>
          <p:cNvSpPr/>
          <p:nvPr/>
        </p:nvSpPr>
        <p:spPr>
          <a:xfrm>
            <a:off x="8563353" y="1209256"/>
            <a:ext cx="130147" cy="130147"/>
          </a:xfrm>
          <a:custGeom>
            <a:rect b="b" l="l" r="r" t="t"/>
            <a:pathLst>
              <a:path extrusionOk="0" h="5889" w="5889">
                <a:moveTo>
                  <a:pt x="2929" y="1"/>
                </a:moveTo>
                <a:cubicBezTo>
                  <a:pt x="1320" y="1"/>
                  <a:pt x="1" y="1352"/>
                  <a:pt x="1" y="2961"/>
                </a:cubicBezTo>
                <a:cubicBezTo>
                  <a:pt x="1" y="4570"/>
                  <a:pt x="1320" y="5889"/>
                  <a:pt x="2929" y="5889"/>
                </a:cubicBezTo>
                <a:cubicBezTo>
                  <a:pt x="4698" y="5889"/>
                  <a:pt x="5889" y="4570"/>
                  <a:pt x="5889" y="2961"/>
                </a:cubicBezTo>
                <a:cubicBezTo>
                  <a:pt x="5889" y="1352"/>
                  <a:pt x="4698" y="1"/>
                  <a:pt x="292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" name="Google Shape;310;p31"/>
          <p:cNvSpPr/>
          <p:nvPr/>
        </p:nvSpPr>
        <p:spPr>
          <a:xfrm>
            <a:off x="8898301" y="865803"/>
            <a:ext cx="132998" cy="130147"/>
          </a:xfrm>
          <a:custGeom>
            <a:rect b="b" l="l" r="r" t="t"/>
            <a:pathLst>
              <a:path extrusionOk="0" h="5889" w="6018">
                <a:moveTo>
                  <a:pt x="2928" y="0"/>
                </a:moveTo>
                <a:cubicBezTo>
                  <a:pt x="1319" y="0"/>
                  <a:pt x="0" y="1319"/>
                  <a:pt x="0" y="2928"/>
                </a:cubicBezTo>
                <a:cubicBezTo>
                  <a:pt x="0" y="4537"/>
                  <a:pt x="1319" y="5888"/>
                  <a:pt x="2928" y="5888"/>
                </a:cubicBezTo>
                <a:cubicBezTo>
                  <a:pt x="4666" y="5888"/>
                  <a:pt x="6017" y="4537"/>
                  <a:pt x="6017" y="2928"/>
                </a:cubicBezTo>
                <a:cubicBezTo>
                  <a:pt x="6017" y="1319"/>
                  <a:pt x="4666" y="0"/>
                  <a:pt x="2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p31"/>
          <p:cNvSpPr/>
          <p:nvPr/>
        </p:nvSpPr>
        <p:spPr>
          <a:xfrm flipH="1">
            <a:off x="7975125" y="4400563"/>
            <a:ext cx="415100" cy="415875"/>
          </a:xfrm>
          <a:custGeom>
            <a:rect b="b" l="l" r="r" t="t"/>
            <a:pathLst>
              <a:path extrusionOk="0" h="16635" w="16604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12" name="Google Shape;312;p31"/>
          <p:cNvGrpSpPr/>
          <p:nvPr/>
        </p:nvGrpSpPr>
        <p:grpSpPr>
          <a:xfrm flipH="1">
            <a:off x="-1323875" y="534999"/>
            <a:ext cx="2337900" cy="560387"/>
            <a:chOff x="6135125" y="2934550"/>
            <a:chExt cx="2337900" cy="701975"/>
          </a:xfrm>
        </p:grpSpPr>
        <p:sp>
          <p:nvSpPr>
            <p:cNvPr id="313" name="Google Shape;313;p31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31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31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31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31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31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9" name="Google Shape;319;p31"/>
          <p:cNvSpPr/>
          <p:nvPr/>
        </p:nvSpPr>
        <p:spPr>
          <a:xfrm>
            <a:off x="8898301" y="1209256"/>
            <a:ext cx="132998" cy="130147"/>
          </a:xfrm>
          <a:custGeom>
            <a:rect b="b" l="l" r="r" t="t"/>
            <a:pathLst>
              <a:path extrusionOk="0" h="5889" w="6018">
                <a:moveTo>
                  <a:pt x="2928" y="1"/>
                </a:moveTo>
                <a:cubicBezTo>
                  <a:pt x="1319" y="1"/>
                  <a:pt x="0" y="1352"/>
                  <a:pt x="0" y="2961"/>
                </a:cubicBezTo>
                <a:cubicBezTo>
                  <a:pt x="0" y="4570"/>
                  <a:pt x="1319" y="5889"/>
                  <a:pt x="2928" y="5889"/>
                </a:cubicBezTo>
                <a:cubicBezTo>
                  <a:pt x="4666" y="5889"/>
                  <a:pt x="6017" y="4570"/>
                  <a:pt x="6017" y="2961"/>
                </a:cubicBezTo>
                <a:cubicBezTo>
                  <a:pt x="6017" y="1352"/>
                  <a:pt x="4666" y="1"/>
                  <a:pt x="292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0" name="Google Shape;320;p31"/>
          <p:cNvSpPr/>
          <p:nvPr/>
        </p:nvSpPr>
        <p:spPr>
          <a:xfrm rot="5400000">
            <a:off x="8401620" y="-8888"/>
            <a:ext cx="743798" cy="740947"/>
          </a:xfrm>
          <a:custGeom>
            <a:rect b="b" l="l" r="r" t="t"/>
            <a:pathLst>
              <a:path extrusionOk="0" h="33527" w="33656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31"/>
          <p:cNvSpPr/>
          <p:nvPr/>
        </p:nvSpPr>
        <p:spPr>
          <a:xfrm rot="-5400000">
            <a:off x="8401620" y="-8826"/>
            <a:ext cx="743798" cy="740947"/>
          </a:xfrm>
          <a:custGeom>
            <a:rect b="b" l="l" r="r" t="t"/>
            <a:pathLst>
              <a:path extrusionOk="0" h="33527" w="33656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31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23" name="Google Shape;323;p3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7"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2"/>
          <p:cNvSpPr/>
          <p:nvPr/>
        </p:nvSpPr>
        <p:spPr>
          <a:xfrm rot="-5400000">
            <a:off x="5238" y="-5250"/>
            <a:ext cx="837375" cy="847850"/>
          </a:xfrm>
          <a:custGeom>
            <a:rect b="b" l="l" r="r" t="t"/>
            <a:pathLst>
              <a:path extrusionOk="0" h="33914" w="33495">
                <a:moveTo>
                  <a:pt x="0" y="1"/>
                </a:moveTo>
                <a:cubicBezTo>
                  <a:pt x="0" y="9364"/>
                  <a:pt x="3733" y="17826"/>
                  <a:pt x="9910" y="23971"/>
                </a:cubicBezTo>
                <a:cubicBezTo>
                  <a:pt x="15959" y="30020"/>
                  <a:pt x="24261" y="33785"/>
                  <a:pt x="33495" y="33914"/>
                </a:cubicBezTo>
                <a:lnTo>
                  <a:pt x="3349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p32"/>
          <p:cNvSpPr/>
          <p:nvPr/>
        </p:nvSpPr>
        <p:spPr>
          <a:xfrm rot="-5400000">
            <a:off x="563400" y="604400"/>
            <a:ext cx="57125" cy="57125"/>
          </a:xfrm>
          <a:custGeom>
            <a:rect b="b" l="l" r="r" t="t"/>
            <a:pathLst>
              <a:path extrusionOk="0" h="2285" w="2285">
                <a:moveTo>
                  <a:pt x="1062" y="0"/>
                </a:moveTo>
                <a:cubicBezTo>
                  <a:pt x="386" y="0"/>
                  <a:pt x="0" y="547"/>
                  <a:pt x="0" y="1062"/>
                </a:cubicBezTo>
                <a:cubicBezTo>
                  <a:pt x="0" y="1738"/>
                  <a:pt x="386" y="2285"/>
                  <a:pt x="1062" y="2285"/>
                </a:cubicBezTo>
                <a:cubicBezTo>
                  <a:pt x="1737" y="2285"/>
                  <a:pt x="2284" y="1738"/>
                  <a:pt x="2284" y="1062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32"/>
          <p:cNvSpPr/>
          <p:nvPr/>
        </p:nvSpPr>
        <p:spPr>
          <a:xfrm rot="-5400000">
            <a:off x="710600" y="604400"/>
            <a:ext cx="57125" cy="57125"/>
          </a:xfrm>
          <a:custGeom>
            <a:rect b="b" l="l" r="r" t="t"/>
            <a:pathLst>
              <a:path extrusionOk="0" h="2285" w="2285">
                <a:moveTo>
                  <a:pt x="1062" y="0"/>
                </a:moveTo>
                <a:cubicBezTo>
                  <a:pt x="386" y="0"/>
                  <a:pt x="0" y="547"/>
                  <a:pt x="0" y="1094"/>
                </a:cubicBezTo>
                <a:cubicBezTo>
                  <a:pt x="0" y="1770"/>
                  <a:pt x="386" y="2285"/>
                  <a:pt x="1062" y="2285"/>
                </a:cubicBezTo>
                <a:cubicBezTo>
                  <a:pt x="1737" y="2285"/>
                  <a:pt x="2284" y="1770"/>
                  <a:pt x="2284" y="1094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8" name="Google Shape;328;p32"/>
          <p:cNvSpPr/>
          <p:nvPr/>
        </p:nvSpPr>
        <p:spPr>
          <a:xfrm rot="-5400000">
            <a:off x="563400" y="460425"/>
            <a:ext cx="57125" cy="57125"/>
          </a:xfrm>
          <a:custGeom>
            <a:rect b="b" l="l" r="r" t="t"/>
            <a:pathLst>
              <a:path extrusionOk="0" h="2285" w="2285">
                <a:moveTo>
                  <a:pt x="1062" y="0"/>
                </a:moveTo>
                <a:cubicBezTo>
                  <a:pt x="419" y="0"/>
                  <a:pt x="0" y="547"/>
                  <a:pt x="0" y="1062"/>
                </a:cubicBezTo>
                <a:cubicBezTo>
                  <a:pt x="0" y="1738"/>
                  <a:pt x="419" y="2285"/>
                  <a:pt x="1062" y="2285"/>
                </a:cubicBezTo>
                <a:cubicBezTo>
                  <a:pt x="1738" y="2285"/>
                  <a:pt x="2285" y="1738"/>
                  <a:pt x="2285" y="1062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32"/>
          <p:cNvSpPr/>
          <p:nvPr/>
        </p:nvSpPr>
        <p:spPr>
          <a:xfrm rot="-5400000">
            <a:off x="710600" y="460425"/>
            <a:ext cx="57125" cy="57125"/>
          </a:xfrm>
          <a:custGeom>
            <a:rect b="b" l="l" r="r" t="t"/>
            <a:pathLst>
              <a:path extrusionOk="0" h="2285" w="2285">
                <a:moveTo>
                  <a:pt x="1062" y="0"/>
                </a:moveTo>
                <a:cubicBezTo>
                  <a:pt x="419" y="0"/>
                  <a:pt x="0" y="547"/>
                  <a:pt x="0" y="1094"/>
                </a:cubicBezTo>
                <a:cubicBezTo>
                  <a:pt x="0" y="1770"/>
                  <a:pt x="419" y="2285"/>
                  <a:pt x="1062" y="2285"/>
                </a:cubicBezTo>
                <a:cubicBezTo>
                  <a:pt x="1738" y="2285"/>
                  <a:pt x="2285" y="1770"/>
                  <a:pt x="2285" y="1094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0" name="Google Shape;330;p32"/>
          <p:cNvSpPr/>
          <p:nvPr/>
        </p:nvSpPr>
        <p:spPr>
          <a:xfrm rot="5400000">
            <a:off x="7686537" y="536437"/>
            <a:ext cx="743798" cy="740947"/>
          </a:xfrm>
          <a:custGeom>
            <a:rect b="b" l="l" r="r" t="t"/>
            <a:pathLst>
              <a:path extrusionOk="0" h="33527" w="33656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32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32" name="Google Shape;332;p3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CUSTOM_8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3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335" name="Google Shape;335;p33"/>
          <p:cNvGrpSpPr/>
          <p:nvPr/>
        </p:nvGrpSpPr>
        <p:grpSpPr>
          <a:xfrm>
            <a:off x="8424000" y="541161"/>
            <a:ext cx="2337900" cy="560387"/>
            <a:chOff x="6135125" y="2934550"/>
            <a:chExt cx="2337900" cy="701975"/>
          </a:xfrm>
        </p:grpSpPr>
        <p:sp>
          <p:nvSpPr>
            <p:cNvPr id="336" name="Google Shape;336;p33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p33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33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33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33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33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" name="Google Shape;342;p3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CUSTOM_9"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4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45" name="Google Shape;345;p34"/>
          <p:cNvSpPr/>
          <p:nvPr/>
        </p:nvSpPr>
        <p:spPr>
          <a:xfrm rot="10800000">
            <a:off x="715088" y="3773525"/>
            <a:ext cx="834175" cy="834975"/>
          </a:xfrm>
          <a:custGeom>
            <a:rect b="b" l="l" r="r" t="t"/>
            <a:pathLst>
              <a:path extrusionOk="0" h="33399" w="33367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46" name="Google Shape;346;p34"/>
          <p:cNvGrpSpPr/>
          <p:nvPr/>
        </p:nvGrpSpPr>
        <p:grpSpPr>
          <a:xfrm rot="10800000">
            <a:off x="715088" y="3512500"/>
            <a:ext cx="201100" cy="204325"/>
            <a:chOff x="3375338" y="419625"/>
            <a:chExt cx="201100" cy="204325"/>
          </a:xfrm>
        </p:grpSpPr>
        <p:sp>
          <p:nvSpPr>
            <p:cNvPr id="347" name="Google Shape;347;p34"/>
            <p:cNvSpPr/>
            <p:nvPr/>
          </p:nvSpPr>
          <p:spPr>
            <a:xfrm>
              <a:off x="3375338" y="4196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34"/>
            <p:cNvSpPr/>
            <p:nvPr/>
          </p:nvSpPr>
          <p:spPr>
            <a:xfrm>
              <a:off x="3375338" y="5668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34"/>
            <p:cNvSpPr/>
            <p:nvPr/>
          </p:nvSpPr>
          <p:spPr>
            <a:xfrm>
              <a:off x="3519313" y="4196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34"/>
            <p:cNvSpPr/>
            <p:nvPr/>
          </p:nvSpPr>
          <p:spPr>
            <a:xfrm>
              <a:off x="3519313" y="5668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1" name="Google Shape;351;p34"/>
          <p:cNvGrpSpPr/>
          <p:nvPr/>
        </p:nvGrpSpPr>
        <p:grpSpPr>
          <a:xfrm flipH="1" rot="10800000">
            <a:off x="7929988" y="792490"/>
            <a:ext cx="2337900" cy="560387"/>
            <a:chOff x="6135125" y="2934550"/>
            <a:chExt cx="2337900" cy="701975"/>
          </a:xfrm>
        </p:grpSpPr>
        <p:sp>
          <p:nvSpPr>
            <p:cNvPr id="352" name="Google Shape;352;p34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34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p34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34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p34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57;p34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58" name="Google Shape;358;p34"/>
          <p:cNvSpPr/>
          <p:nvPr/>
        </p:nvSpPr>
        <p:spPr>
          <a:xfrm flipH="1" rot="10800000">
            <a:off x="715088" y="534988"/>
            <a:ext cx="415100" cy="415875"/>
          </a:xfrm>
          <a:custGeom>
            <a:rect b="b" l="l" r="r" t="t"/>
            <a:pathLst>
              <a:path extrusionOk="0" h="16635" w="16604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9" name="Google Shape;359;p3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1">
  <p:cSld name="CUSTOM_10"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35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62" name="Google Shape;362;p35"/>
          <p:cNvSpPr/>
          <p:nvPr/>
        </p:nvSpPr>
        <p:spPr>
          <a:xfrm rot="10800000">
            <a:off x="0" y="-12"/>
            <a:ext cx="844650" cy="837400"/>
          </a:xfrm>
          <a:custGeom>
            <a:rect b="b" l="l" r="r" t="t"/>
            <a:pathLst>
              <a:path extrusionOk="0" h="33496" w="33786">
                <a:moveTo>
                  <a:pt x="1" y="1"/>
                </a:moveTo>
                <a:cubicBezTo>
                  <a:pt x="1" y="9235"/>
                  <a:pt x="3733" y="17536"/>
                  <a:pt x="9911" y="23585"/>
                </a:cubicBezTo>
                <a:cubicBezTo>
                  <a:pt x="15960" y="29763"/>
                  <a:pt x="24390" y="33495"/>
                  <a:pt x="33785" y="33495"/>
                </a:cubicBezTo>
                <a:lnTo>
                  <a:pt x="337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63" name="Google Shape;363;p35"/>
          <p:cNvGrpSpPr/>
          <p:nvPr/>
        </p:nvGrpSpPr>
        <p:grpSpPr>
          <a:xfrm rot="10800000">
            <a:off x="0" y="837363"/>
            <a:ext cx="844650" cy="838175"/>
            <a:chOff x="513200" y="2286375"/>
            <a:chExt cx="844650" cy="838175"/>
          </a:xfrm>
        </p:grpSpPr>
        <p:sp>
          <p:nvSpPr>
            <p:cNvPr id="364" name="Google Shape;364;p35"/>
            <p:cNvSpPr/>
            <p:nvPr/>
          </p:nvSpPr>
          <p:spPr>
            <a:xfrm>
              <a:off x="513200" y="2286375"/>
              <a:ext cx="844650" cy="838175"/>
            </a:xfrm>
            <a:custGeom>
              <a:rect b="b" l="l" r="r" t="t"/>
              <a:pathLst>
                <a:path extrusionOk="0" h="33527" w="33786">
                  <a:moveTo>
                    <a:pt x="33785" y="0"/>
                  </a:moveTo>
                  <a:cubicBezTo>
                    <a:pt x="28959" y="0"/>
                    <a:pt x="24261" y="1062"/>
                    <a:pt x="20111" y="2960"/>
                  </a:cubicBezTo>
                  <a:cubicBezTo>
                    <a:pt x="19306" y="3346"/>
                    <a:pt x="18502" y="3604"/>
                    <a:pt x="17826" y="4022"/>
                  </a:cubicBezTo>
                  <a:cubicBezTo>
                    <a:pt x="16089" y="4955"/>
                    <a:pt x="14351" y="6017"/>
                    <a:pt x="12871" y="7239"/>
                  </a:cubicBezTo>
                  <a:cubicBezTo>
                    <a:pt x="12453" y="7626"/>
                    <a:pt x="11938" y="8044"/>
                    <a:pt x="11520" y="8430"/>
                  </a:cubicBezTo>
                  <a:cubicBezTo>
                    <a:pt x="10973" y="8848"/>
                    <a:pt x="10458" y="9395"/>
                    <a:pt x="9911" y="9910"/>
                  </a:cubicBezTo>
                  <a:cubicBezTo>
                    <a:pt x="9364" y="10457"/>
                    <a:pt x="8849" y="11004"/>
                    <a:pt x="8302" y="11648"/>
                  </a:cubicBezTo>
                  <a:cubicBezTo>
                    <a:pt x="8045" y="11937"/>
                    <a:pt x="7627" y="12323"/>
                    <a:pt x="7369" y="12741"/>
                  </a:cubicBezTo>
                  <a:cubicBezTo>
                    <a:pt x="6565" y="13675"/>
                    <a:pt x="5760" y="14736"/>
                    <a:pt x="5085" y="15959"/>
                  </a:cubicBezTo>
                  <a:cubicBezTo>
                    <a:pt x="4827" y="16345"/>
                    <a:pt x="4699" y="16635"/>
                    <a:pt x="4409" y="17021"/>
                  </a:cubicBezTo>
                  <a:cubicBezTo>
                    <a:pt x="3894" y="18083"/>
                    <a:pt x="3347" y="19177"/>
                    <a:pt x="2800" y="20238"/>
                  </a:cubicBezTo>
                  <a:cubicBezTo>
                    <a:pt x="2672" y="20657"/>
                    <a:pt x="2543" y="21043"/>
                    <a:pt x="2285" y="21300"/>
                  </a:cubicBezTo>
                  <a:cubicBezTo>
                    <a:pt x="1867" y="22394"/>
                    <a:pt x="1610" y="23456"/>
                    <a:pt x="1191" y="24518"/>
                  </a:cubicBezTo>
                  <a:cubicBezTo>
                    <a:pt x="1191" y="24936"/>
                    <a:pt x="1063" y="25322"/>
                    <a:pt x="934" y="25740"/>
                  </a:cubicBezTo>
                  <a:cubicBezTo>
                    <a:pt x="677" y="26673"/>
                    <a:pt x="516" y="27735"/>
                    <a:pt x="258" y="28958"/>
                  </a:cubicBezTo>
                  <a:cubicBezTo>
                    <a:pt x="258" y="29215"/>
                    <a:pt x="258" y="29633"/>
                    <a:pt x="130" y="30020"/>
                  </a:cubicBezTo>
                  <a:cubicBezTo>
                    <a:pt x="1" y="31242"/>
                    <a:pt x="1" y="32304"/>
                    <a:pt x="1" y="33527"/>
                  </a:cubicBezTo>
                  <a:lnTo>
                    <a:pt x="33785" y="33527"/>
                  </a:lnTo>
                  <a:lnTo>
                    <a:pt x="337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35"/>
            <p:cNvSpPr/>
            <p:nvPr/>
          </p:nvSpPr>
          <p:spPr>
            <a:xfrm>
              <a:off x="516425" y="3010300"/>
              <a:ext cx="841425" cy="26575"/>
            </a:xfrm>
            <a:custGeom>
              <a:rect b="b" l="l" r="r" t="t"/>
              <a:pathLst>
                <a:path extrusionOk="0" h="1063" w="33657">
                  <a:moveTo>
                    <a:pt x="129" y="1"/>
                  </a:moveTo>
                  <a:cubicBezTo>
                    <a:pt x="129" y="258"/>
                    <a:pt x="129" y="676"/>
                    <a:pt x="1" y="1063"/>
                  </a:cubicBezTo>
                  <a:lnTo>
                    <a:pt x="33656" y="1063"/>
                  </a:lnTo>
                  <a:lnTo>
                    <a:pt x="336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35"/>
            <p:cNvSpPr/>
            <p:nvPr/>
          </p:nvSpPr>
          <p:spPr>
            <a:xfrm>
              <a:off x="536550" y="2899300"/>
              <a:ext cx="821300" cy="30600"/>
            </a:xfrm>
            <a:custGeom>
              <a:rect b="b" l="l" r="r" t="t"/>
              <a:pathLst>
                <a:path extrusionOk="0" h="1224" w="32852">
                  <a:moveTo>
                    <a:pt x="257" y="1"/>
                  </a:moveTo>
                  <a:cubicBezTo>
                    <a:pt x="257" y="419"/>
                    <a:pt x="129" y="805"/>
                    <a:pt x="0" y="1223"/>
                  </a:cubicBezTo>
                  <a:lnTo>
                    <a:pt x="32851" y="1223"/>
                  </a:lnTo>
                  <a:lnTo>
                    <a:pt x="32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p35"/>
            <p:cNvSpPr/>
            <p:nvPr/>
          </p:nvSpPr>
          <p:spPr>
            <a:xfrm>
              <a:off x="570325" y="2792325"/>
              <a:ext cx="787525" cy="26575"/>
            </a:xfrm>
            <a:custGeom>
              <a:rect b="b" l="l" r="r" t="t"/>
              <a:pathLst>
                <a:path extrusionOk="0" h="1063" w="31501">
                  <a:moveTo>
                    <a:pt x="515" y="0"/>
                  </a:moveTo>
                  <a:cubicBezTo>
                    <a:pt x="387" y="419"/>
                    <a:pt x="258" y="805"/>
                    <a:pt x="0" y="1062"/>
                  </a:cubicBezTo>
                  <a:lnTo>
                    <a:pt x="31500" y="1062"/>
                  </a:lnTo>
                  <a:lnTo>
                    <a:pt x="315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68;p35"/>
            <p:cNvSpPr/>
            <p:nvPr/>
          </p:nvSpPr>
          <p:spPr>
            <a:xfrm>
              <a:off x="623425" y="2685325"/>
              <a:ext cx="734425" cy="26575"/>
            </a:xfrm>
            <a:custGeom>
              <a:rect b="b" l="l" r="r" t="t"/>
              <a:pathLst>
                <a:path extrusionOk="0" h="1063" w="29377">
                  <a:moveTo>
                    <a:pt x="676" y="1"/>
                  </a:moveTo>
                  <a:cubicBezTo>
                    <a:pt x="418" y="387"/>
                    <a:pt x="290" y="677"/>
                    <a:pt x="0" y="1063"/>
                  </a:cubicBezTo>
                  <a:lnTo>
                    <a:pt x="29376" y="1063"/>
                  </a:lnTo>
                  <a:lnTo>
                    <a:pt x="293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p35"/>
            <p:cNvSpPr/>
            <p:nvPr/>
          </p:nvSpPr>
          <p:spPr>
            <a:xfrm>
              <a:off x="697425" y="2577550"/>
              <a:ext cx="660425" cy="27375"/>
            </a:xfrm>
            <a:custGeom>
              <a:rect b="b" l="l" r="r" t="t"/>
              <a:pathLst>
                <a:path extrusionOk="0" h="1095" w="26417">
                  <a:moveTo>
                    <a:pt x="933" y="1"/>
                  </a:moveTo>
                  <a:cubicBezTo>
                    <a:pt x="676" y="290"/>
                    <a:pt x="258" y="676"/>
                    <a:pt x="0" y="1094"/>
                  </a:cubicBezTo>
                  <a:lnTo>
                    <a:pt x="26416" y="1094"/>
                  </a:lnTo>
                  <a:lnTo>
                    <a:pt x="264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0;p35"/>
            <p:cNvSpPr/>
            <p:nvPr/>
          </p:nvSpPr>
          <p:spPr>
            <a:xfrm>
              <a:off x="801175" y="2467350"/>
              <a:ext cx="556675" cy="29775"/>
            </a:xfrm>
            <a:custGeom>
              <a:rect b="b" l="l" r="r" t="t"/>
              <a:pathLst>
                <a:path extrusionOk="0" h="1191" w="22267">
                  <a:moveTo>
                    <a:pt x="1352" y="0"/>
                  </a:moveTo>
                  <a:cubicBezTo>
                    <a:pt x="934" y="387"/>
                    <a:pt x="419" y="805"/>
                    <a:pt x="1" y="1191"/>
                  </a:cubicBezTo>
                  <a:lnTo>
                    <a:pt x="22266" y="1191"/>
                  </a:lnTo>
                  <a:lnTo>
                    <a:pt x="222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p35"/>
            <p:cNvSpPr/>
            <p:nvPr/>
          </p:nvSpPr>
          <p:spPr>
            <a:xfrm>
              <a:off x="958850" y="2360375"/>
              <a:ext cx="399000" cy="26550"/>
            </a:xfrm>
            <a:custGeom>
              <a:rect b="b" l="l" r="r" t="t"/>
              <a:pathLst>
                <a:path extrusionOk="0" h="1062" w="15960">
                  <a:moveTo>
                    <a:pt x="2285" y="0"/>
                  </a:moveTo>
                  <a:cubicBezTo>
                    <a:pt x="1480" y="386"/>
                    <a:pt x="676" y="644"/>
                    <a:pt x="0" y="1062"/>
                  </a:cubicBezTo>
                  <a:lnTo>
                    <a:pt x="15959" y="1062"/>
                  </a:lnTo>
                  <a:lnTo>
                    <a:pt x="159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72" name="Google Shape;372;p35"/>
          <p:cNvGrpSpPr/>
          <p:nvPr/>
        </p:nvGrpSpPr>
        <p:grpSpPr>
          <a:xfrm flipH="1" rot="10800000">
            <a:off x="8428888" y="1675540"/>
            <a:ext cx="2337900" cy="560387"/>
            <a:chOff x="6135125" y="2934550"/>
            <a:chExt cx="2337900" cy="701975"/>
          </a:xfrm>
        </p:grpSpPr>
        <p:sp>
          <p:nvSpPr>
            <p:cNvPr id="373" name="Google Shape;373;p35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35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75;p35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35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35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35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79" name="Google Shape;379;p35"/>
          <p:cNvSpPr/>
          <p:nvPr/>
        </p:nvSpPr>
        <p:spPr>
          <a:xfrm flipH="1" rot="10800000">
            <a:off x="304888" y="4192613"/>
            <a:ext cx="415100" cy="415875"/>
          </a:xfrm>
          <a:custGeom>
            <a:rect b="b" l="l" r="r" t="t"/>
            <a:pathLst>
              <a:path extrusionOk="0" h="16635" w="16604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0" name="Google Shape;380;p3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"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36"/>
          <p:cNvSpPr txBox="1"/>
          <p:nvPr>
            <p:ph type="title"/>
          </p:nvPr>
        </p:nvSpPr>
        <p:spPr>
          <a:xfrm>
            <a:off x="720000" y="1739150"/>
            <a:ext cx="3852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83" name="Google Shape;383;p36"/>
          <p:cNvSpPr txBox="1"/>
          <p:nvPr>
            <p:ph idx="1" type="body"/>
          </p:nvPr>
        </p:nvSpPr>
        <p:spPr>
          <a:xfrm>
            <a:off x="1163300" y="2311850"/>
            <a:ext cx="2909100" cy="13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100">
                <a:solidFill>
                  <a:schemeClr val="accent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>
                <a:solidFill>
                  <a:schemeClr val="accent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9pPr>
          </a:lstStyle>
          <a:p/>
        </p:txBody>
      </p:sp>
      <p:sp>
        <p:nvSpPr>
          <p:cNvPr id="384" name="Google Shape;384;p36"/>
          <p:cNvSpPr/>
          <p:nvPr/>
        </p:nvSpPr>
        <p:spPr>
          <a:xfrm rot="5400000">
            <a:off x="362" y="4402509"/>
            <a:ext cx="740239" cy="740947"/>
          </a:xfrm>
          <a:custGeom>
            <a:rect b="b" l="l" r="r" t="t"/>
            <a:pathLst>
              <a:path extrusionOk="0" h="33527" w="33495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lnTo>
                  <a:pt x="334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5" name="Google Shape;385;p36"/>
          <p:cNvSpPr/>
          <p:nvPr/>
        </p:nvSpPr>
        <p:spPr>
          <a:xfrm rot="5400000">
            <a:off x="477117" y="4562856"/>
            <a:ext cx="130147" cy="130147"/>
          </a:xfrm>
          <a:custGeom>
            <a:rect b="b" l="l" r="r" t="t"/>
            <a:pathLst>
              <a:path extrusionOk="0" h="5889" w="5889">
                <a:moveTo>
                  <a:pt x="2929" y="0"/>
                </a:moveTo>
                <a:cubicBezTo>
                  <a:pt x="1320" y="0"/>
                  <a:pt x="1" y="1319"/>
                  <a:pt x="1" y="2928"/>
                </a:cubicBezTo>
                <a:cubicBezTo>
                  <a:pt x="1" y="4537"/>
                  <a:pt x="1320" y="5888"/>
                  <a:pt x="2929" y="5888"/>
                </a:cubicBezTo>
                <a:cubicBezTo>
                  <a:pt x="4698" y="5888"/>
                  <a:pt x="5889" y="4537"/>
                  <a:pt x="5889" y="2928"/>
                </a:cubicBezTo>
                <a:cubicBezTo>
                  <a:pt x="5889" y="1319"/>
                  <a:pt x="4698" y="0"/>
                  <a:pt x="292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6" name="Google Shape;386;p36"/>
          <p:cNvSpPr/>
          <p:nvPr/>
        </p:nvSpPr>
        <p:spPr>
          <a:xfrm rot="5400000">
            <a:off x="133664" y="4562856"/>
            <a:ext cx="130147" cy="130147"/>
          </a:xfrm>
          <a:custGeom>
            <a:rect b="b" l="l" r="r" t="t"/>
            <a:pathLst>
              <a:path extrusionOk="0" h="5889" w="5889">
                <a:moveTo>
                  <a:pt x="2929" y="1"/>
                </a:moveTo>
                <a:cubicBezTo>
                  <a:pt x="1320" y="1"/>
                  <a:pt x="1" y="1352"/>
                  <a:pt x="1" y="2961"/>
                </a:cubicBezTo>
                <a:cubicBezTo>
                  <a:pt x="1" y="4570"/>
                  <a:pt x="1320" y="5889"/>
                  <a:pt x="2929" y="5889"/>
                </a:cubicBezTo>
                <a:cubicBezTo>
                  <a:pt x="4698" y="5889"/>
                  <a:pt x="5889" y="4570"/>
                  <a:pt x="5889" y="2961"/>
                </a:cubicBezTo>
                <a:cubicBezTo>
                  <a:pt x="5889" y="1352"/>
                  <a:pt x="4698" y="1"/>
                  <a:pt x="292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7" name="Google Shape;387;p36"/>
          <p:cNvSpPr/>
          <p:nvPr/>
        </p:nvSpPr>
        <p:spPr>
          <a:xfrm rot="5400000">
            <a:off x="475692" y="4899230"/>
            <a:ext cx="132998" cy="130147"/>
          </a:xfrm>
          <a:custGeom>
            <a:rect b="b" l="l" r="r" t="t"/>
            <a:pathLst>
              <a:path extrusionOk="0" h="5889" w="6018">
                <a:moveTo>
                  <a:pt x="2928" y="0"/>
                </a:moveTo>
                <a:cubicBezTo>
                  <a:pt x="1319" y="0"/>
                  <a:pt x="0" y="1319"/>
                  <a:pt x="0" y="2928"/>
                </a:cubicBezTo>
                <a:cubicBezTo>
                  <a:pt x="0" y="4537"/>
                  <a:pt x="1319" y="5888"/>
                  <a:pt x="2928" y="5888"/>
                </a:cubicBezTo>
                <a:cubicBezTo>
                  <a:pt x="4666" y="5888"/>
                  <a:pt x="6017" y="4537"/>
                  <a:pt x="6017" y="2928"/>
                </a:cubicBezTo>
                <a:cubicBezTo>
                  <a:pt x="6017" y="1319"/>
                  <a:pt x="4666" y="0"/>
                  <a:pt x="2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8" name="Google Shape;388;p36"/>
          <p:cNvSpPr/>
          <p:nvPr/>
        </p:nvSpPr>
        <p:spPr>
          <a:xfrm rot="5400000">
            <a:off x="132238" y="4899230"/>
            <a:ext cx="132998" cy="130147"/>
          </a:xfrm>
          <a:custGeom>
            <a:rect b="b" l="l" r="r" t="t"/>
            <a:pathLst>
              <a:path extrusionOk="0" h="5889" w="6018">
                <a:moveTo>
                  <a:pt x="2928" y="1"/>
                </a:moveTo>
                <a:cubicBezTo>
                  <a:pt x="1319" y="1"/>
                  <a:pt x="0" y="1352"/>
                  <a:pt x="0" y="2961"/>
                </a:cubicBezTo>
                <a:cubicBezTo>
                  <a:pt x="0" y="4570"/>
                  <a:pt x="1319" y="5889"/>
                  <a:pt x="2928" y="5889"/>
                </a:cubicBezTo>
                <a:cubicBezTo>
                  <a:pt x="4666" y="5889"/>
                  <a:pt x="6017" y="4570"/>
                  <a:pt x="6017" y="2961"/>
                </a:cubicBezTo>
                <a:cubicBezTo>
                  <a:pt x="6017" y="1352"/>
                  <a:pt x="4666" y="1"/>
                  <a:pt x="292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Google Shape;389;p36"/>
          <p:cNvSpPr/>
          <p:nvPr/>
        </p:nvSpPr>
        <p:spPr>
          <a:xfrm rot="10800000">
            <a:off x="739583" y="4402549"/>
            <a:ext cx="743798" cy="740947"/>
          </a:xfrm>
          <a:custGeom>
            <a:rect b="b" l="l" r="r" t="t"/>
            <a:pathLst>
              <a:path extrusionOk="0" h="33527" w="33656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p36"/>
          <p:cNvSpPr/>
          <p:nvPr/>
        </p:nvSpPr>
        <p:spPr>
          <a:xfrm>
            <a:off x="739520" y="4402549"/>
            <a:ext cx="743798" cy="740947"/>
          </a:xfrm>
          <a:custGeom>
            <a:rect b="b" l="l" r="r" t="t"/>
            <a:pathLst>
              <a:path extrusionOk="0" h="33527" w="33656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1" name="Google Shape;391;p36"/>
          <p:cNvSpPr/>
          <p:nvPr/>
        </p:nvSpPr>
        <p:spPr>
          <a:xfrm rot="-5400000">
            <a:off x="8302975" y="3938"/>
            <a:ext cx="844650" cy="837400"/>
          </a:xfrm>
          <a:custGeom>
            <a:rect b="b" l="l" r="r" t="t"/>
            <a:pathLst>
              <a:path extrusionOk="0" h="33496" w="33786">
                <a:moveTo>
                  <a:pt x="1" y="1"/>
                </a:moveTo>
                <a:cubicBezTo>
                  <a:pt x="1" y="9235"/>
                  <a:pt x="3733" y="17536"/>
                  <a:pt x="9911" y="23585"/>
                </a:cubicBezTo>
                <a:cubicBezTo>
                  <a:pt x="15960" y="29763"/>
                  <a:pt x="24390" y="33495"/>
                  <a:pt x="33785" y="33495"/>
                </a:cubicBezTo>
                <a:lnTo>
                  <a:pt x="337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92" name="Google Shape;392;p36"/>
          <p:cNvGrpSpPr/>
          <p:nvPr/>
        </p:nvGrpSpPr>
        <p:grpSpPr>
          <a:xfrm rot="-5400000">
            <a:off x="7465213" y="3550"/>
            <a:ext cx="844650" cy="838175"/>
            <a:chOff x="513200" y="2286375"/>
            <a:chExt cx="844650" cy="838175"/>
          </a:xfrm>
        </p:grpSpPr>
        <p:sp>
          <p:nvSpPr>
            <p:cNvPr id="393" name="Google Shape;393;p36"/>
            <p:cNvSpPr/>
            <p:nvPr/>
          </p:nvSpPr>
          <p:spPr>
            <a:xfrm>
              <a:off x="513200" y="2286375"/>
              <a:ext cx="844650" cy="838175"/>
            </a:xfrm>
            <a:custGeom>
              <a:rect b="b" l="l" r="r" t="t"/>
              <a:pathLst>
                <a:path extrusionOk="0" h="33527" w="33786">
                  <a:moveTo>
                    <a:pt x="33785" y="0"/>
                  </a:moveTo>
                  <a:cubicBezTo>
                    <a:pt x="28959" y="0"/>
                    <a:pt x="24261" y="1062"/>
                    <a:pt x="20111" y="2960"/>
                  </a:cubicBezTo>
                  <a:cubicBezTo>
                    <a:pt x="19306" y="3346"/>
                    <a:pt x="18502" y="3604"/>
                    <a:pt x="17826" y="4022"/>
                  </a:cubicBezTo>
                  <a:cubicBezTo>
                    <a:pt x="16089" y="4955"/>
                    <a:pt x="14351" y="6017"/>
                    <a:pt x="12871" y="7239"/>
                  </a:cubicBezTo>
                  <a:cubicBezTo>
                    <a:pt x="12453" y="7626"/>
                    <a:pt x="11938" y="8044"/>
                    <a:pt x="11520" y="8430"/>
                  </a:cubicBezTo>
                  <a:cubicBezTo>
                    <a:pt x="10973" y="8848"/>
                    <a:pt x="10458" y="9395"/>
                    <a:pt x="9911" y="9910"/>
                  </a:cubicBezTo>
                  <a:cubicBezTo>
                    <a:pt x="9364" y="10457"/>
                    <a:pt x="8849" y="11004"/>
                    <a:pt x="8302" y="11648"/>
                  </a:cubicBezTo>
                  <a:cubicBezTo>
                    <a:pt x="8045" y="11937"/>
                    <a:pt x="7627" y="12323"/>
                    <a:pt x="7369" y="12741"/>
                  </a:cubicBezTo>
                  <a:cubicBezTo>
                    <a:pt x="6565" y="13675"/>
                    <a:pt x="5760" y="14736"/>
                    <a:pt x="5085" y="15959"/>
                  </a:cubicBezTo>
                  <a:cubicBezTo>
                    <a:pt x="4827" y="16345"/>
                    <a:pt x="4699" y="16635"/>
                    <a:pt x="4409" y="17021"/>
                  </a:cubicBezTo>
                  <a:cubicBezTo>
                    <a:pt x="3894" y="18083"/>
                    <a:pt x="3347" y="19177"/>
                    <a:pt x="2800" y="20238"/>
                  </a:cubicBezTo>
                  <a:cubicBezTo>
                    <a:pt x="2672" y="20657"/>
                    <a:pt x="2543" y="21043"/>
                    <a:pt x="2285" y="21300"/>
                  </a:cubicBezTo>
                  <a:cubicBezTo>
                    <a:pt x="1867" y="22394"/>
                    <a:pt x="1610" y="23456"/>
                    <a:pt x="1191" y="24518"/>
                  </a:cubicBezTo>
                  <a:cubicBezTo>
                    <a:pt x="1191" y="24936"/>
                    <a:pt x="1063" y="25322"/>
                    <a:pt x="934" y="25740"/>
                  </a:cubicBezTo>
                  <a:cubicBezTo>
                    <a:pt x="677" y="26673"/>
                    <a:pt x="516" y="27735"/>
                    <a:pt x="258" y="28958"/>
                  </a:cubicBezTo>
                  <a:cubicBezTo>
                    <a:pt x="258" y="29215"/>
                    <a:pt x="258" y="29633"/>
                    <a:pt x="130" y="30020"/>
                  </a:cubicBezTo>
                  <a:cubicBezTo>
                    <a:pt x="1" y="31242"/>
                    <a:pt x="1" y="32304"/>
                    <a:pt x="1" y="33527"/>
                  </a:cubicBezTo>
                  <a:lnTo>
                    <a:pt x="33785" y="33527"/>
                  </a:lnTo>
                  <a:lnTo>
                    <a:pt x="337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36"/>
            <p:cNvSpPr/>
            <p:nvPr/>
          </p:nvSpPr>
          <p:spPr>
            <a:xfrm>
              <a:off x="516425" y="3010300"/>
              <a:ext cx="841425" cy="26575"/>
            </a:xfrm>
            <a:custGeom>
              <a:rect b="b" l="l" r="r" t="t"/>
              <a:pathLst>
                <a:path extrusionOk="0" h="1063" w="33657">
                  <a:moveTo>
                    <a:pt x="129" y="1"/>
                  </a:moveTo>
                  <a:cubicBezTo>
                    <a:pt x="129" y="258"/>
                    <a:pt x="129" y="676"/>
                    <a:pt x="1" y="1063"/>
                  </a:cubicBezTo>
                  <a:lnTo>
                    <a:pt x="33656" y="1063"/>
                  </a:lnTo>
                  <a:lnTo>
                    <a:pt x="336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36"/>
            <p:cNvSpPr/>
            <p:nvPr/>
          </p:nvSpPr>
          <p:spPr>
            <a:xfrm>
              <a:off x="536550" y="2899300"/>
              <a:ext cx="821300" cy="30600"/>
            </a:xfrm>
            <a:custGeom>
              <a:rect b="b" l="l" r="r" t="t"/>
              <a:pathLst>
                <a:path extrusionOk="0" h="1224" w="32852">
                  <a:moveTo>
                    <a:pt x="257" y="1"/>
                  </a:moveTo>
                  <a:cubicBezTo>
                    <a:pt x="257" y="419"/>
                    <a:pt x="129" y="805"/>
                    <a:pt x="0" y="1223"/>
                  </a:cubicBezTo>
                  <a:lnTo>
                    <a:pt x="32851" y="1223"/>
                  </a:lnTo>
                  <a:lnTo>
                    <a:pt x="32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36"/>
            <p:cNvSpPr/>
            <p:nvPr/>
          </p:nvSpPr>
          <p:spPr>
            <a:xfrm>
              <a:off x="570325" y="2792325"/>
              <a:ext cx="787525" cy="26575"/>
            </a:xfrm>
            <a:custGeom>
              <a:rect b="b" l="l" r="r" t="t"/>
              <a:pathLst>
                <a:path extrusionOk="0" h="1063" w="31501">
                  <a:moveTo>
                    <a:pt x="515" y="0"/>
                  </a:moveTo>
                  <a:cubicBezTo>
                    <a:pt x="387" y="419"/>
                    <a:pt x="258" y="805"/>
                    <a:pt x="0" y="1062"/>
                  </a:cubicBezTo>
                  <a:lnTo>
                    <a:pt x="31500" y="1062"/>
                  </a:lnTo>
                  <a:lnTo>
                    <a:pt x="315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36"/>
            <p:cNvSpPr/>
            <p:nvPr/>
          </p:nvSpPr>
          <p:spPr>
            <a:xfrm>
              <a:off x="623425" y="2685325"/>
              <a:ext cx="734425" cy="26575"/>
            </a:xfrm>
            <a:custGeom>
              <a:rect b="b" l="l" r="r" t="t"/>
              <a:pathLst>
                <a:path extrusionOk="0" h="1063" w="29377">
                  <a:moveTo>
                    <a:pt x="676" y="1"/>
                  </a:moveTo>
                  <a:cubicBezTo>
                    <a:pt x="418" y="387"/>
                    <a:pt x="290" y="677"/>
                    <a:pt x="0" y="1063"/>
                  </a:cubicBezTo>
                  <a:lnTo>
                    <a:pt x="29376" y="1063"/>
                  </a:lnTo>
                  <a:lnTo>
                    <a:pt x="293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398;p36"/>
            <p:cNvSpPr/>
            <p:nvPr/>
          </p:nvSpPr>
          <p:spPr>
            <a:xfrm>
              <a:off x="697425" y="2577550"/>
              <a:ext cx="660425" cy="27375"/>
            </a:xfrm>
            <a:custGeom>
              <a:rect b="b" l="l" r="r" t="t"/>
              <a:pathLst>
                <a:path extrusionOk="0" h="1095" w="26417">
                  <a:moveTo>
                    <a:pt x="933" y="1"/>
                  </a:moveTo>
                  <a:cubicBezTo>
                    <a:pt x="676" y="290"/>
                    <a:pt x="258" y="676"/>
                    <a:pt x="0" y="1094"/>
                  </a:cubicBezTo>
                  <a:lnTo>
                    <a:pt x="26416" y="1094"/>
                  </a:lnTo>
                  <a:lnTo>
                    <a:pt x="264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399;p36"/>
            <p:cNvSpPr/>
            <p:nvPr/>
          </p:nvSpPr>
          <p:spPr>
            <a:xfrm>
              <a:off x="801175" y="2467350"/>
              <a:ext cx="556675" cy="29775"/>
            </a:xfrm>
            <a:custGeom>
              <a:rect b="b" l="l" r="r" t="t"/>
              <a:pathLst>
                <a:path extrusionOk="0" h="1191" w="22267">
                  <a:moveTo>
                    <a:pt x="1352" y="0"/>
                  </a:moveTo>
                  <a:cubicBezTo>
                    <a:pt x="934" y="387"/>
                    <a:pt x="419" y="805"/>
                    <a:pt x="1" y="1191"/>
                  </a:cubicBezTo>
                  <a:lnTo>
                    <a:pt x="22266" y="1191"/>
                  </a:lnTo>
                  <a:lnTo>
                    <a:pt x="222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0;p36"/>
            <p:cNvSpPr/>
            <p:nvPr/>
          </p:nvSpPr>
          <p:spPr>
            <a:xfrm>
              <a:off x="958850" y="2360375"/>
              <a:ext cx="399000" cy="26550"/>
            </a:xfrm>
            <a:custGeom>
              <a:rect b="b" l="l" r="r" t="t"/>
              <a:pathLst>
                <a:path extrusionOk="0" h="1062" w="15960">
                  <a:moveTo>
                    <a:pt x="2285" y="0"/>
                  </a:moveTo>
                  <a:cubicBezTo>
                    <a:pt x="1480" y="386"/>
                    <a:pt x="676" y="644"/>
                    <a:pt x="0" y="1062"/>
                  </a:cubicBezTo>
                  <a:lnTo>
                    <a:pt x="15959" y="1062"/>
                  </a:lnTo>
                  <a:lnTo>
                    <a:pt x="159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01" name="Google Shape;401;p36"/>
          <p:cNvSpPr/>
          <p:nvPr/>
        </p:nvSpPr>
        <p:spPr>
          <a:xfrm rot="-5400000">
            <a:off x="718207" y="537742"/>
            <a:ext cx="834175" cy="834975"/>
          </a:xfrm>
          <a:custGeom>
            <a:rect b="b" l="l" r="r" t="t"/>
            <a:pathLst>
              <a:path extrusionOk="0" h="33399" w="33367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02" name="Google Shape;402;p36"/>
          <p:cNvGrpSpPr/>
          <p:nvPr/>
        </p:nvGrpSpPr>
        <p:grpSpPr>
          <a:xfrm rot="-5400000">
            <a:off x="478119" y="258229"/>
            <a:ext cx="201100" cy="204325"/>
            <a:chOff x="3375338" y="419625"/>
            <a:chExt cx="201100" cy="204325"/>
          </a:xfrm>
        </p:grpSpPr>
        <p:sp>
          <p:nvSpPr>
            <p:cNvPr id="403" name="Google Shape;403;p36"/>
            <p:cNvSpPr/>
            <p:nvPr/>
          </p:nvSpPr>
          <p:spPr>
            <a:xfrm>
              <a:off x="3375338" y="4196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36"/>
            <p:cNvSpPr/>
            <p:nvPr/>
          </p:nvSpPr>
          <p:spPr>
            <a:xfrm>
              <a:off x="3375338" y="5668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36"/>
            <p:cNvSpPr/>
            <p:nvPr/>
          </p:nvSpPr>
          <p:spPr>
            <a:xfrm>
              <a:off x="3519313" y="4196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36"/>
            <p:cNvSpPr/>
            <p:nvPr/>
          </p:nvSpPr>
          <p:spPr>
            <a:xfrm>
              <a:off x="3519313" y="5668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07" name="Google Shape;407;p3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37"/>
          <p:cNvSpPr txBox="1"/>
          <p:nvPr>
            <p:ph idx="1" type="subTitle"/>
          </p:nvPr>
        </p:nvSpPr>
        <p:spPr>
          <a:xfrm>
            <a:off x="1290763" y="2488150"/>
            <a:ext cx="2907600" cy="71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9pPr>
          </a:lstStyle>
          <a:p/>
        </p:txBody>
      </p:sp>
      <p:sp>
        <p:nvSpPr>
          <p:cNvPr id="410" name="Google Shape;410;p37"/>
          <p:cNvSpPr txBox="1"/>
          <p:nvPr>
            <p:ph idx="2" type="subTitle"/>
          </p:nvPr>
        </p:nvSpPr>
        <p:spPr>
          <a:xfrm>
            <a:off x="4945638" y="2488150"/>
            <a:ext cx="2907600" cy="71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9pPr>
          </a:lstStyle>
          <a:p/>
        </p:txBody>
      </p:sp>
      <p:sp>
        <p:nvSpPr>
          <p:cNvPr id="411" name="Google Shape;411;p37"/>
          <p:cNvSpPr txBox="1"/>
          <p:nvPr>
            <p:ph idx="3" type="subTitle"/>
          </p:nvPr>
        </p:nvSpPr>
        <p:spPr>
          <a:xfrm>
            <a:off x="1290763" y="3102175"/>
            <a:ext cx="2907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2" name="Google Shape;412;p37"/>
          <p:cNvSpPr txBox="1"/>
          <p:nvPr>
            <p:ph idx="4" type="subTitle"/>
          </p:nvPr>
        </p:nvSpPr>
        <p:spPr>
          <a:xfrm>
            <a:off x="4945638" y="3102175"/>
            <a:ext cx="29076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3" name="Google Shape;413;p37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414" name="Google Shape;414;p37"/>
          <p:cNvGrpSpPr/>
          <p:nvPr/>
        </p:nvGrpSpPr>
        <p:grpSpPr>
          <a:xfrm flipH="1" rot="10800000">
            <a:off x="8428888" y="4048115"/>
            <a:ext cx="2337900" cy="560387"/>
            <a:chOff x="6135125" y="2934550"/>
            <a:chExt cx="2337900" cy="701975"/>
          </a:xfrm>
        </p:grpSpPr>
        <p:sp>
          <p:nvSpPr>
            <p:cNvPr id="415" name="Google Shape;415;p37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37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37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37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37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37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21" name="Google Shape;421;p37"/>
          <p:cNvSpPr/>
          <p:nvPr/>
        </p:nvSpPr>
        <p:spPr>
          <a:xfrm flipH="1" rot="10800000">
            <a:off x="304888" y="4192613"/>
            <a:ext cx="415100" cy="415875"/>
          </a:xfrm>
          <a:custGeom>
            <a:rect b="b" l="l" r="r" t="t"/>
            <a:pathLst>
              <a:path extrusionOk="0" h="16635" w="16604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2" name="Google Shape;422;p37"/>
          <p:cNvSpPr/>
          <p:nvPr/>
        </p:nvSpPr>
        <p:spPr>
          <a:xfrm>
            <a:off x="7928250" y="1235256"/>
            <a:ext cx="415100" cy="415875"/>
          </a:xfrm>
          <a:custGeom>
            <a:rect b="b" l="l" r="r" t="t"/>
            <a:pathLst>
              <a:path extrusionOk="0" h="16635" w="16604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3" name="Google Shape;423;p37"/>
          <p:cNvSpPr/>
          <p:nvPr/>
        </p:nvSpPr>
        <p:spPr>
          <a:xfrm>
            <a:off x="7924250" y="384206"/>
            <a:ext cx="838175" cy="847850"/>
          </a:xfrm>
          <a:custGeom>
            <a:rect b="b" l="l" r="r" t="t"/>
            <a:pathLst>
              <a:path extrusionOk="0" h="33914" w="33527">
                <a:moveTo>
                  <a:pt x="0" y="1"/>
                </a:moveTo>
                <a:lnTo>
                  <a:pt x="0" y="33914"/>
                </a:lnTo>
                <a:cubicBezTo>
                  <a:pt x="9138" y="33785"/>
                  <a:pt x="17568" y="30020"/>
                  <a:pt x="23617" y="23971"/>
                </a:cubicBezTo>
                <a:cubicBezTo>
                  <a:pt x="29634" y="17826"/>
                  <a:pt x="33527" y="9364"/>
                  <a:pt x="3352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4" name="Google Shape;424;p3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38"/>
          <p:cNvSpPr txBox="1"/>
          <p:nvPr>
            <p:ph type="title"/>
          </p:nvPr>
        </p:nvSpPr>
        <p:spPr>
          <a:xfrm>
            <a:off x="720000" y="2867163"/>
            <a:ext cx="23364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0" sz="2000">
                <a:solidFill>
                  <a:srgbClr val="FFFEFC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27" name="Google Shape;427;p38"/>
          <p:cNvSpPr txBox="1"/>
          <p:nvPr>
            <p:ph idx="1" type="subTitle"/>
          </p:nvPr>
        </p:nvSpPr>
        <p:spPr>
          <a:xfrm>
            <a:off x="720000" y="3301325"/>
            <a:ext cx="2336400" cy="7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8" name="Google Shape;428;p38"/>
          <p:cNvSpPr txBox="1"/>
          <p:nvPr>
            <p:ph idx="2" type="title"/>
          </p:nvPr>
        </p:nvSpPr>
        <p:spPr>
          <a:xfrm>
            <a:off x="3403800" y="2867200"/>
            <a:ext cx="23364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0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29" name="Google Shape;429;p38"/>
          <p:cNvSpPr txBox="1"/>
          <p:nvPr>
            <p:ph idx="3" type="subTitle"/>
          </p:nvPr>
        </p:nvSpPr>
        <p:spPr>
          <a:xfrm>
            <a:off x="3403800" y="3301362"/>
            <a:ext cx="2336400" cy="7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0" name="Google Shape;430;p38"/>
          <p:cNvSpPr txBox="1"/>
          <p:nvPr>
            <p:ph idx="4" type="title"/>
          </p:nvPr>
        </p:nvSpPr>
        <p:spPr>
          <a:xfrm>
            <a:off x="6087600" y="2867188"/>
            <a:ext cx="23364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0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31" name="Google Shape;431;p38"/>
          <p:cNvSpPr txBox="1"/>
          <p:nvPr>
            <p:ph idx="5" type="subTitle"/>
          </p:nvPr>
        </p:nvSpPr>
        <p:spPr>
          <a:xfrm>
            <a:off x="6087600" y="3301350"/>
            <a:ext cx="2336400" cy="7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2" name="Google Shape;432;p38"/>
          <p:cNvSpPr txBox="1"/>
          <p:nvPr>
            <p:ph idx="6"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33" name="Google Shape;433;p38"/>
          <p:cNvSpPr/>
          <p:nvPr/>
        </p:nvSpPr>
        <p:spPr>
          <a:xfrm>
            <a:off x="8424000" y="4457138"/>
            <a:ext cx="415100" cy="415875"/>
          </a:xfrm>
          <a:custGeom>
            <a:rect b="b" l="l" r="r" t="t"/>
            <a:pathLst>
              <a:path extrusionOk="0" h="16635" w="16604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4" name="Google Shape;434;p38"/>
          <p:cNvSpPr/>
          <p:nvPr/>
        </p:nvSpPr>
        <p:spPr>
          <a:xfrm rot="10800000">
            <a:off x="346388" y="4321525"/>
            <a:ext cx="834175" cy="834975"/>
          </a:xfrm>
          <a:custGeom>
            <a:rect b="b" l="l" r="r" t="t"/>
            <a:pathLst>
              <a:path extrusionOk="0" h="33399" w="33367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35" name="Google Shape;435;p38"/>
          <p:cNvGrpSpPr/>
          <p:nvPr/>
        </p:nvGrpSpPr>
        <p:grpSpPr>
          <a:xfrm rot="10800000">
            <a:off x="346388" y="4060500"/>
            <a:ext cx="201100" cy="204325"/>
            <a:chOff x="3375338" y="419625"/>
            <a:chExt cx="201100" cy="204325"/>
          </a:xfrm>
        </p:grpSpPr>
        <p:sp>
          <p:nvSpPr>
            <p:cNvPr id="436" name="Google Shape;436;p38"/>
            <p:cNvSpPr/>
            <p:nvPr/>
          </p:nvSpPr>
          <p:spPr>
            <a:xfrm>
              <a:off x="3375338" y="4196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p38"/>
            <p:cNvSpPr/>
            <p:nvPr/>
          </p:nvSpPr>
          <p:spPr>
            <a:xfrm>
              <a:off x="3375338" y="5668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38"/>
            <p:cNvSpPr/>
            <p:nvPr/>
          </p:nvSpPr>
          <p:spPr>
            <a:xfrm>
              <a:off x="3519313" y="4196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38"/>
            <p:cNvSpPr/>
            <p:nvPr/>
          </p:nvSpPr>
          <p:spPr>
            <a:xfrm>
              <a:off x="3519313" y="5668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0" name="Google Shape;440;p38"/>
          <p:cNvGrpSpPr/>
          <p:nvPr/>
        </p:nvGrpSpPr>
        <p:grpSpPr>
          <a:xfrm>
            <a:off x="-1617900" y="541161"/>
            <a:ext cx="2337900" cy="560387"/>
            <a:chOff x="6135125" y="2934550"/>
            <a:chExt cx="2337900" cy="701975"/>
          </a:xfrm>
        </p:grpSpPr>
        <p:sp>
          <p:nvSpPr>
            <p:cNvPr id="441" name="Google Shape;441;p38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38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p38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38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45;p38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p38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47" name="Google Shape;447;p3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"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39"/>
          <p:cNvSpPr txBox="1"/>
          <p:nvPr>
            <p:ph type="title"/>
          </p:nvPr>
        </p:nvSpPr>
        <p:spPr>
          <a:xfrm>
            <a:off x="824924" y="3079804"/>
            <a:ext cx="21999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0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50" name="Google Shape;450;p39"/>
          <p:cNvSpPr txBox="1"/>
          <p:nvPr>
            <p:ph idx="1" type="subTitle"/>
          </p:nvPr>
        </p:nvSpPr>
        <p:spPr>
          <a:xfrm>
            <a:off x="3472051" y="2781274"/>
            <a:ext cx="2199900" cy="8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1" name="Google Shape;451;p39"/>
          <p:cNvSpPr txBox="1"/>
          <p:nvPr>
            <p:ph idx="2" type="title"/>
          </p:nvPr>
        </p:nvSpPr>
        <p:spPr>
          <a:xfrm>
            <a:off x="3471900" y="2423324"/>
            <a:ext cx="21999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0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52" name="Google Shape;452;p39"/>
          <p:cNvSpPr txBox="1"/>
          <p:nvPr>
            <p:ph idx="3" type="subTitle"/>
          </p:nvPr>
        </p:nvSpPr>
        <p:spPr>
          <a:xfrm>
            <a:off x="824925" y="3437754"/>
            <a:ext cx="2199900" cy="8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3" name="Google Shape;453;p39"/>
          <p:cNvSpPr txBox="1"/>
          <p:nvPr>
            <p:ph idx="4" type="title"/>
          </p:nvPr>
        </p:nvSpPr>
        <p:spPr>
          <a:xfrm>
            <a:off x="6212100" y="3079804"/>
            <a:ext cx="20874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0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54" name="Google Shape;454;p39"/>
          <p:cNvSpPr txBox="1"/>
          <p:nvPr>
            <p:ph idx="5" type="subTitle"/>
          </p:nvPr>
        </p:nvSpPr>
        <p:spPr>
          <a:xfrm>
            <a:off x="6119175" y="3437754"/>
            <a:ext cx="2199900" cy="8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5" name="Google Shape;455;p39"/>
          <p:cNvSpPr/>
          <p:nvPr/>
        </p:nvSpPr>
        <p:spPr>
          <a:xfrm rot="5400000">
            <a:off x="7660987" y="-41"/>
            <a:ext cx="740240" cy="740947"/>
          </a:xfrm>
          <a:custGeom>
            <a:rect b="b" l="l" r="r" t="t"/>
            <a:pathLst>
              <a:path extrusionOk="0" h="33527" w="33495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lnTo>
                  <a:pt x="334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6" name="Google Shape;456;p39"/>
          <p:cNvSpPr/>
          <p:nvPr/>
        </p:nvSpPr>
        <p:spPr>
          <a:xfrm rot="5400000">
            <a:off x="8137742" y="160306"/>
            <a:ext cx="130147" cy="130147"/>
          </a:xfrm>
          <a:custGeom>
            <a:rect b="b" l="l" r="r" t="t"/>
            <a:pathLst>
              <a:path extrusionOk="0" h="5889" w="5889">
                <a:moveTo>
                  <a:pt x="2929" y="0"/>
                </a:moveTo>
                <a:cubicBezTo>
                  <a:pt x="1320" y="0"/>
                  <a:pt x="1" y="1319"/>
                  <a:pt x="1" y="2928"/>
                </a:cubicBezTo>
                <a:cubicBezTo>
                  <a:pt x="1" y="4537"/>
                  <a:pt x="1320" y="5888"/>
                  <a:pt x="2929" y="5888"/>
                </a:cubicBezTo>
                <a:cubicBezTo>
                  <a:pt x="4698" y="5888"/>
                  <a:pt x="5889" y="4537"/>
                  <a:pt x="5889" y="2928"/>
                </a:cubicBezTo>
                <a:cubicBezTo>
                  <a:pt x="5889" y="1319"/>
                  <a:pt x="4698" y="0"/>
                  <a:pt x="292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7" name="Google Shape;457;p39"/>
          <p:cNvSpPr/>
          <p:nvPr/>
        </p:nvSpPr>
        <p:spPr>
          <a:xfrm rot="5400000">
            <a:off x="7794289" y="160306"/>
            <a:ext cx="130147" cy="130147"/>
          </a:xfrm>
          <a:custGeom>
            <a:rect b="b" l="l" r="r" t="t"/>
            <a:pathLst>
              <a:path extrusionOk="0" h="5889" w="5889">
                <a:moveTo>
                  <a:pt x="2929" y="1"/>
                </a:moveTo>
                <a:cubicBezTo>
                  <a:pt x="1320" y="1"/>
                  <a:pt x="1" y="1352"/>
                  <a:pt x="1" y="2961"/>
                </a:cubicBezTo>
                <a:cubicBezTo>
                  <a:pt x="1" y="4570"/>
                  <a:pt x="1320" y="5889"/>
                  <a:pt x="2929" y="5889"/>
                </a:cubicBezTo>
                <a:cubicBezTo>
                  <a:pt x="4698" y="5889"/>
                  <a:pt x="5889" y="4570"/>
                  <a:pt x="5889" y="2961"/>
                </a:cubicBezTo>
                <a:cubicBezTo>
                  <a:pt x="5889" y="1352"/>
                  <a:pt x="4698" y="1"/>
                  <a:pt x="292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8" name="Google Shape;458;p39"/>
          <p:cNvSpPr/>
          <p:nvPr/>
        </p:nvSpPr>
        <p:spPr>
          <a:xfrm rot="5400000">
            <a:off x="8136317" y="496680"/>
            <a:ext cx="132998" cy="130147"/>
          </a:xfrm>
          <a:custGeom>
            <a:rect b="b" l="l" r="r" t="t"/>
            <a:pathLst>
              <a:path extrusionOk="0" h="5889" w="6018">
                <a:moveTo>
                  <a:pt x="2928" y="0"/>
                </a:moveTo>
                <a:cubicBezTo>
                  <a:pt x="1319" y="0"/>
                  <a:pt x="0" y="1319"/>
                  <a:pt x="0" y="2928"/>
                </a:cubicBezTo>
                <a:cubicBezTo>
                  <a:pt x="0" y="4537"/>
                  <a:pt x="1319" y="5888"/>
                  <a:pt x="2928" y="5888"/>
                </a:cubicBezTo>
                <a:cubicBezTo>
                  <a:pt x="4666" y="5888"/>
                  <a:pt x="6017" y="4537"/>
                  <a:pt x="6017" y="2928"/>
                </a:cubicBezTo>
                <a:cubicBezTo>
                  <a:pt x="6017" y="1319"/>
                  <a:pt x="4666" y="0"/>
                  <a:pt x="2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9" name="Google Shape;459;p39"/>
          <p:cNvSpPr/>
          <p:nvPr/>
        </p:nvSpPr>
        <p:spPr>
          <a:xfrm rot="5400000">
            <a:off x="7792863" y="496680"/>
            <a:ext cx="132998" cy="130147"/>
          </a:xfrm>
          <a:custGeom>
            <a:rect b="b" l="l" r="r" t="t"/>
            <a:pathLst>
              <a:path extrusionOk="0" h="5889" w="6018">
                <a:moveTo>
                  <a:pt x="2928" y="1"/>
                </a:moveTo>
                <a:cubicBezTo>
                  <a:pt x="1319" y="1"/>
                  <a:pt x="0" y="1352"/>
                  <a:pt x="0" y="2961"/>
                </a:cubicBezTo>
                <a:cubicBezTo>
                  <a:pt x="0" y="4570"/>
                  <a:pt x="1319" y="5889"/>
                  <a:pt x="2928" y="5889"/>
                </a:cubicBezTo>
                <a:cubicBezTo>
                  <a:pt x="4666" y="5889"/>
                  <a:pt x="6017" y="4570"/>
                  <a:pt x="6017" y="2961"/>
                </a:cubicBezTo>
                <a:cubicBezTo>
                  <a:pt x="6017" y="1352"/>
                  <a:pt x="4666" y="1"/>
                  <a:pt x="292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0" name="Google Shape;460;p39"/>
          <p:cNvSpPr/>
          <p:nvPr/>
        </p:nvSpPr>
        <p:spPr>
          <a:xfrm rot="10800000">
            <a:off x="8400208" y="-1"/>
            <a:ext cx="743798" cy="740947"/>
          </a:xfrm>
          <a:custGeom>
            <a:rect b="b" l="l" r="r" t="t"/>
            <a:pathLst>
              <a:path extrusionOk="0" h="33527" w="33656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1" name="Google Shape;461;p39"/>
          <p:cNvSpPr/>
          <p:nvPr/>
        </p:nvSpPr>
        <p:spPr>
          <a:xfrm>
            <a:off x="8400145" y="-1"/>
            <a:ext cx="743798" cy="740947"/>
          </a:xfrm>
          <a:custGeom>
            <a:rect b="b" l="l" r="r" t="t"/>
            <a:pathLst>
              <a:path extrusionOk="0" h="33527" w="33656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2" name="Google Shape;462;p39"/>
          <p:cNvSpPr/>
          <p:nvPr/>
        </p:nvSpPr>
        <p:spPr>
          <a:xfrm>
            <a:off x="7303125" y="1122838"/>
            <a:ext cx="834175" cy="834975"/>
          </a:xfrm>
          <a:custGeom>
            <a:rect b="b" l="l" r="r" t="t"/>
            <a:pathLst>
              <a:path extrusionOk="0" h="33399" w="33367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63" name="Google Shape;463;p39"/>
          <p:cNvGrpSpPr/>
          <p:nvPr/>
        </p:nvGrpSpPr>
        <p:grpSpPr>
          <a:xfrm>
            <a:off x="8214500" y="881538"/>
            <a:ext cx="201100" cy="204325"/>
            <a:chOff x="3375338" y="419625"/>
            <a:chExt cx="201100" cy="204325"/>
          </a:xfrm>
        </p:grpSpPr>
        <p:sp>
          <p:nvSpPr>
            <p:cNvPr id="464" name="Google Shape;464;p39"/>
            <p:cNvSpPr/>
            <p:nvPr/>
          </p:nvSpPr>
          <p:spPr>
            <a:xfrm>
              <a:off x="3375338" y="4196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65;p39"/>
            <p:cNvSpPr/>
            <p:nvPr/>
          </p:nvSpPr>
          <p:spPr>
            <a:xfrm>
              <a:off x="3375338" y="5668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p39"/>
            <p:cNvSpPr/>
            <p:nvPr/>
          </p:nvSpPr>
          <p:spPr>
            <a:xfrm>
              <a:off x="3519313" y="4196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39"/>
            <p:cNvSpPr/>
            <p:nvPr/>
          </p:nvSpPr>
          <p:spPr>
            <a:xfrm>
              <a:off x="3519313" y="5668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8" name="Google Shape;468;p39"/>
          <p:cNvGrpSpPr/>
          <p:nvPr/>
        </p:nvGrpSpPr>
        <p:grpSpPr>
          <a:xfrm flipH="1" rot="10800000">
            <a:off x="-1617912" y="963002"/>
            <a:ext cx="2337900" cy="560387"/>
            <a:chOff x="6135125" y="2934550"/>
            <a:chExt cx="2337900" cy="701975"/>
          </a:xfrm>
        </p:grpSpPr>
        <p:sp>
          <p:nvSpPr>
            <p:cNvPr id="469" name="Google Shape;469;p39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39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p39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39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39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39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75" name="Google Shape;475;p39"/>
          <p:cNvSpPr txBox="1"/>
          <p:nvPr>
            <p:ph idx="6"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76" name="Google Shape;476;p3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40"/>
          <p:cNvSpPr/>
          <p:nvPr/>
        </p:nvSpPr>
        <p:spPr>
          <a:xfrm>
            <a:off x="8403360" y="535012"/>
            <a:ext cx="740240" cy="740947"/>
          </a:xfrm>
          <a:custGeom>
            <a:rect b="b" l="l" r="r" t="t"/>
            <a:pathLst>
              <a:path extrusionOk="0" h="33527" w="33495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lnTo>
                  <a:pt x="334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9" name="Google Shape;479;p40"/>
          <p:cNvSpPr/>
          <p:nvPr/>
        </p:nvSpPr>
        <p:spPr>
          <a:xfrm>
            <a:off x="7662362" y="535012"/>
            <a:ext cx="740969" cy="740947"/>
          </a:xfrm>
          <a:custGeom>
            <a:rect b="b" l="l" r="r" t="t"/>
            <a:pathLst>
              <a:path extrusionOk="0" h="33527" w="33528">
                <a:moveTo>
                  <a:pt x="0" y="0"/>
                </a:moveTo>
                <a:lnTo>
                  <a:pt x="0" y="33527"/>
                </a:lnTo>
                <a:lnTo>
                  <a:pt x="33527" y="33527"/>
                </a:lnTo>
                <a:lnTo>
                  <a:pt x="3352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0" name="Google Shape;480;p40"/>
          <p:cNvSpPr/>
          <p:nvPr/>
        </p:nvSpPr>
        <p:spPr>
          <a:xfrm>
            <a:off x="8563353" y="668703"/>
            <a:ext cx="130147" cy="130147"/>
          </a:xfrm>
          <a:custGeom>
            <a:rect b="b" l="l" r="r" t="t"/>
            <a:pathLst>
              <a:path extrusionOk="0" h="5889" w="5889">
                <a:moveTo>
                  <a:pt x="2929" y="0"/>
                </a:moveTo>
                <a:cubicBezTo>
                  <a:pt x="1320" y="0"/>
                  <a:pt x="1" y="1319"/>
                  <a:pt x="1" y="2928"/>
                </a:cubicBezTo>
                <a:cubicBezTo>
                  <a:pt x="1" y="4537"/>
                  <a:pt x="1320" y="5888"/>
                  <a:pt x="2929" y="5888"/>
                </a:cubicBezTo>
                <a:cubicBezTo>
                  <a:pt x="4698" y="5888"/>
                  <a:pt x="5889" y="4537"/>
                  <a:pt x="5889" y="2928"/>
                </a:cubicBezTo>
                <a:cubicBezTo>
                  <a:pt x="5889" y="1319"/>
                  <a:pt x="4698" y="0"/>
                  <a:pt x="292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1" name="Google Shape;481;p40"/>
          <p:cNvSpPr/>
          <p:nvPr/>
        </p:nvSpPr>
        <p:spPr>
          <a:xfrm>
            <a:off x="8563353" y="1012156"/>
            <a:ext cx="130147" cy="130147"/>
          </a:xfrm>
          <a:custGeom>
            <a:rect b="b" l="l" r="r" t="t"/>
            <a:pathLst>
              <a:path extrusionOk="0" h="5889" w="5889">
                <a:moveTo>
                  <a:pt x="2929" y="1"/>
                </a:moveTo>
                <a:cubicBezTo>
                  <a:pt x="1320" y="1"/>
                  <a:pt x="1" y="1352"/>
                  <a:pt x="1" y="2961"/>
                </a:cubicBezTo>
                <a:cubicBezTo>
                  <a:pt x="1" y="4570"/>
                  <a:pt x="1320" y="5889"/>
                  <a:pt x="2929" y="5889"/>
                </a:cubicBezTo>
                <a:cubicBezTo>
                  <a:pt x="4698" y="5889"/>
                  <a:pt x="5889" y="4570"/>
                  <a:pt x="5889" y="2961"/>
                </a:cubicBezTo>
                <a:cubicBezTo>
                  <a:pt x="5889" y="1352"/>
                  <a:pt x="4698" y="1"/>
                  <a:pt x="292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2" name="Google Shape;482;p40"/>
          <p:cNvSpPr/>
          <p:nvPr/>
        </p:nvSpPr>
        <p:spPr>
          <a:xfrm>
            <a:off x="8898301" y="668703"/>
            <a:ext cx="132998" cy="130147"/>
          </a:xfrm>
          <a:custGeom>
            <a:rect b="b" l="l" r="r" t="t"/>
            <a:pathLst>
              <a:path extrusionOk="0" h="5889" w="6018">
                <a:moveTo>
                  <a:pt x="2928" y="0"/>
                </a:moveTo>
                <a:cubicBezTo>
                  <a:pt x="1319" y="0"/>
                  <a:pt x="0" y="1319"/>
                  <a:pt x="0" y="2928"/>
                </a:cubicBezTo>
                <a:cubicBezTo>
                  <a:pt x="0" y="4537"/>
                  <a:pt x="1319" y="5888"/>
                  <a:pt x="2928" y="5888"/>
                </a:cubicBezTo>
                <a:cubicBezTo>
                  <a:pt x="4666" y="5888"/>
                  <a:pt x="6017" y="4537"/>
                  <a:pt x="6017" y="2928"/>
                </a:cubicBezTo>
                <a:cubicBezTo>
                  <a:pt x="6017" y="1319"/>
                  <a:pt x="4666" y="0"/>
                  <a:pt x="2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3" name="Google Shape;483;p40"/>
          <p:cNvSpPr/>
          <p:nvPr/>
        </p:nvSpPr>
        <p:spPr>
          <a:xfrm>
            <a:off x="8898301" y="1012156"/>
            <a:ext cx="132998" cy="130147"/>
          </a:xfrm>
          <a:custGeom>
            <a:rect b="b" l="l" r="r" t="t"/>
            <a:pathLst>
              <a:path extrusionOk="0" h="5889" w="6018">
                <a:moveTo>
                  <a:pt x="2928" y="1"/>
                </a:moveTo>
                <a:cubicBezTo>
                  <a:pt x="1319" y="1"/>
                  <a:pt x="0" y="1352"/>
                  <a:pt x="0" y="2961"/>
                </a:cubicBezTo>
                <a:cubicBezTo>
                  <a:pt x="0" y="4570"/>
                  <a:pt x="1319" y="5889"/>
                  <a:pt x="2928" y="5889"/>
                </a:cubicBezTo>
                <a:cubicBezTo>
                  <a:pt x="4666" y="5889"/>
                  <a:pt x="6017" y="4570"/>
                  <a:pt x="6017" y="2961"/>
                </a:cubicBezTo>
                <a:cubicBezTo>
                  <a:pt x="6017" y="1352"/>
                  <a:pt x="4666" y="1"/>
                  <a:pt x="292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4" name="Google Shape;484;p40"/>
          <p:cNvSpPr/>
          <p:nvPr/>
        </p:nvSpPr>
        <p:spPr>
          <a:xfrm flipH="1">
            <a:off x="723471" y="542834"/>
            <a:ext cx="834175" cy="834975"/>
          </a:xfrm>
          <a:custGeom>
            <a:rect b="b" l="l" r="r" t="t"/>
            <a:pathLst>
              <a:path extrusionOk="0" h="33399" w="33367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85" name="Google Shape;485;p40"/>
          <p:cNvGrpSpPr/>
          <p:nvPr/>
        </p:nvGrpSpPr>
        <p:grpSpPr>
          <a:xfrm flipH="1">
            <a:off x="445171" y="301534"/>
            <a:ext cx="201100" cy="204325"/>
            <a:chOff x="3375338" y="419625"/>
            <a:chExt cx="201100" cy="204325"/>
          </a:xfrm>
        </p:grpSpPr>
        <p:sp>
          <p:nvSpPr>
            <p:cNvPr id="486" name="Google Shape;486;p40"/>
            <p:cNvSpPr/>
            <p:nvPr/>
          </p:nvSpPr>
          <p:spPr>
            <a:xfrm>
              <a:off x="3375338" y="4196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p40"/>
            <p:cNvSpPr/>
            <p:nvPr/>
          </p:nvSpPr>
          <p:spPr>
            <a:xfrm>
              <a:off x="3375338" y="5668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88;p40"/>
            <p:cNvSpPr/>
            <p:nvPr/>
          </p:nvSpPr>
          <p:spPr>
            <a:xfrm>
              <a:off x="3519313" y="4196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89;p40"/>
            <p:cNvSpPr/>
            <p:nvPr/>
          </p:nvSpPr>
          <p:spPr>
            <a:xfrm>
              <a:off x="3519313" y="5668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90" name="Google Shape;490;p40"/>
          <p:cNvSpPr txBox="1"/>
          <p:nvPr>
            <p:ph type="title"/>
          </p:nvPr>
        </p:nvSpPr>
        <p:spPr>
          <a:xfrm>
            <a:off x="1853925" y="1682850"/>
            <a:ext cx="27918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0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91" name="Google Shape;491;p40"/>
          <p:cNvSpPr txBox="1"/>
          <p:nvPr>
            <p:ph idx="1" type="subTitle"/>
          </p:nvPr>
        </p:nvSpPr>
        <p:spPr>
          <a:xfrm>
            <a:off x="1853925" y="2116975"/>
            <a:ext cx="2689800" cy="7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40"/>
          <p:cNvSpPr txBox="1"/>
          <p:nvPr>
            <p:ph idx="2" type="title"/>
          </p:nvPr>
        </p:nvSpPr>
        <p:spPr>
          <a:xfrm>
            <a:off x="5739075" y="1682850"/>
            <a:ext cx="26898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0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93" name="Google Shape;493;p40"/>
          <p:cNvSpPr txBox="1"/>
          <p:nvPr>
            <p:ph idx="3" type="subTitle"/>
          </p:nvPr>
        </p:nvSpPr>
        <p:spPr>
          <a:xfrm>
            <a:off x="5739100" y="2116975"/>
            <a:ext cx="2689800" cy="7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4" name="Google Shape;494;p40"/>
          <p:cNvSpPr txBox="1"/>
          <p:nvPr>
            <p:ph idx="4" type="title"/>
          </p:nvPr>
        </p:nvSpPr>
        <p:spPr>
          <a:xfrm>
            <a:off x="1853925" y="3057303"/>
            <a:ext cx="27918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0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95" name="Google Shape;495;p40"/>
          <p:cNvSpPr txBox="1"/>
          <p:nvPr>
            <p:ph idx="5" type="subTitle"/>
          </p:nvPr>
        </p:nvSpPr>
        <p:spPr>
          <a:xfrm>
            <a:off x="1853925" y="3491428"/>
            <a:ext cx="2689800" cy="7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6" name="Google Shape;496;p40"/>
          <p:cNvSpPr txBox="1"/>
          <p:nvPr>
            <p:ph idx="6" type="title"/>
          </p:nvPr>
        </p:nvSpPr>
        <p:spPr>
          <a:xfrm>
            <a:off x="5739075" y="3057303"/>
            <a:ext cx="26898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0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97" name="Google Shape;497;p40"/>
          <p:cNvSpPr txBox="1"/>
          <p:nvPr>
            <p:ph idx="7" type="subTitle"/>
          </p:nvPr>
        </p:nvSpPr>
        <p:spPr>
          <a:xfrm>
            <a:off x="5739100" y="3491428"/>
            <a:ext cx="2689800" cy="7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40"/>
          <p:cNvSpPr txBox="1"/>
          <p:nvPr>
            <p:ph idx="8"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99" name="Google Shape;499;p4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13500032" scaled="0"/>
        </a:gradFill>
      </p:bgPr>
    </p:bg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41"/>
          <p:cNvSpPr txBox="1"/>
          <p:nvPr>
            <p:ph type="title"/>
          </p:nvPr>
        </p:nvSpPr>
        <p:spPr>
          <a:xfrm>
            <a:off x="720000" y="1996625"/>
            <a:ext cx="25614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0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02" name="Google Shape;502;p41"/>
          <p:cNvSpPr txBox="1"/>
          <p:nvPr>
            <p:ph idx="1" type="subTitle"/>
          </p:nvPr>
        </p:nvSpPr>
        <p:spPr>
          <a:xfrm>
            <a:off x="719800" y="2293500"/>
            <a:ext cx="25815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3" name="Google Shape;503;p41"/>
          <p:cNvSpPr txBox="1"/>
          <p:nvPr>
            <p:ph idx="2" type="title"/>
          </p:nvPr>
        </p:nvSpPr>
        <p:spPr>
          <a:xfrm>
            <a:off x="3281400" y="1996625"/>
            <a:ext cx="25815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0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04" name="Google Shape;504;p41"/>
          <p:cNvSpPr txBox="1"/>
          <p:nvPr>
            <p:ph idx="3" type="subTitle"/>
          </p:nvPr>
        </p:nvSpPr>
        <p:spPr>
          <a:xfrm>
            <a:off x="5842500" y="2293500"/>
            <a:ext cx="25815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" name="Google Shape;505;p41"/>
          <p:cNvSpPr txBox="1"/>
          <p:nvPr>
            <p:ph idx="4" type="title"/>
          </p:nvPr>
        </p:nvSpPr>
        <p:spPr>
          <a:xfrm>
            <a:off x="720000" y="3826750"/>
            <a:ext cx="25614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0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06" name="Google Shape;506;p41"/>
          <p:cNvSpPr txBox="1"/>
          <p:nvPr>
            <p:ph idx="5" type="subTitle"/>
          </p:nvPr>
        </p:nvSpPr>
        <p:spPr>
          <a:xfrm>
            <a:off x="720000" y="4123775"/>
            <a:ext cx="25614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7" name="Google Shape;507;p41"/>
          <p:cNvSpPr txBox="1"/>
          <p:nvPr>
            <p:ph idx="6" type="title"/>
          </p:nvPr>
        </p:nvSpPr>
        <p:spPr>
          <a:xfrm>
            <a:off x="3281621" y="3826750"/>
            <a:ext cx="25812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0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08" name="Google Shape;508;p41"/>
          <p:cNvSpPr txBox="1"/>
          <p:nvPr>
            <p:ph idx="7" type="subTitle"/>
          </p:nvPr>
        </p:nvSpPr>
        <p:spPr>
          <a:xfrm>
            <a:off x="3281450" y="4123775"/>
            <a:ext cx="25812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9" name="Google Shape;509;p41"/>
          <p:cNvSpPr txBox="1"/>
          <p:nvPr>
            <p:ph idx="8" type="title"/>
          </p:nvPr>
        </p:nvSpPr>
        <p:spPr>
          <a:xfrm>
            <a:off x="5847400" y="1996625"/>
            <a:ext cx="25815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0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10" name="Google Shape;510;p41"/>
          <p:cNvSpPr txBox="1"/>
          <p:nvPr>
            <p:ph idx="9" type="subTitle"/>
          </p:nvPr>
        </p:nvSpPr>
        <p:spPr>
          <a:xfrm>
            <a:off x="3281438" y="2293500"/>
            <a:ext cx="25815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41"/>
          <p:cNvSpPr txBox="1"/>
          <p:nvPr>
            <p:ph idx="13" type="title"/>
          </p:nvPr>
        </p:nvSpPr>
        <p:spPr>
          <a:xfrm>
            <a:off x="5867670" y="3826750"/>
            <a:ext cx="25611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0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12" name="Google Shape;512;p41"/>
          <p:cNvSpPr txBox="1"/>
          <p:nvPr>
            <p:ph idx="14" type="subTitle"/>
          </p:nvPr>
        </p:nvSpPr>
        <p:spPr>
          <a:xfrm>
            <a:off x="5867500" y="4123775"/>
            <a:ext cx="25611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3" name="Google Shape;513;p41"/>
          <p:cNvSpPr txBox="1"/>
          <p:nvPr>
            <p:ph idx="15"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14" name="Google Shape;514;p41"/>
          <p:cNvSpPr/>
          <p:nvPr/>
        </p:nvSpPr>
        <p:spPr>
          <a:xfrm flipH="1" rot="10800000">
            <a:off x="8299344" y="0"/>
            <a:ext cx="844650" cy="837400"/>
          </a:xfrm>
          <a:custGeom>
            <a:rect b="b" l="l" r="r" t="t"/>
            <a:pathLst>
              <a:path extrusionOk="0" h="33496" w="33786">
                <a:moveTo>
                  <a:pt x="1" y="1"/>
                </a:moveTo>
                <a:cubicBezTo>
                  <a:pt x="1" y="9235"/>
                  <a:pt x="3733" y="17536"/>
                  <a:pt x="9911" y="23585"/>
                </a:cubicBezTo>
                <a:cubicBezTo>
                  <a:pt x="15960" y="29763"/>
                  <a:pt x="24390" y="33495"/>
                  <a:pt x="33785" y="33495"/>
                </a:cubicBezTo>
                <a:lnTo>
                  <a:pt x="337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15" name="Google Shape;515;p41"/>
          <p:cNvGrpSpPr/>
          <p:nvPr/>
        </p:nvGrpSpPr>
        <p:grpSpPr>
          <a:xfrm flipH="1" rot="10800000">
            <a:off x="8299344" y="837375"/>
            <a:ext cx="844650" cy="838175"/>
            <a:chOff x="513200" y="2286375"/>
            <a:chExt cx="844650" cy="838175"/>
          </a:xfrm>
        </p:grpSpPr>
        <p:sp>
          <p:nvSpPr>
            <p:cNvPr id="516" name="Google Shape;516;p41"/>
            <p:cNvSpPr/>
            <p:nvPr/>
          </p:nvSpPr>
          <p:spPr>
            <a:xfrm>
              <a:off x="513200" y="2286375"/>
              <a:ext cx="844650" cy="838175"/>
            </a:xfrm>
            <a:custGeom>
              <a:rect b="b" l="l" r="r" t="t"/>
              <a:pathLst>
                <a:path extrusionOk="0" h="33527" w="33786">
                  <a:moveTo>
                    <a:pt x="33785" y="0"/>
                  </a:moveTo>
                  <a:cubicBezTo>
                    <a:pt x="28959" y="0"/>
                    <a:pt x="24261" y="1062"/>
                    <a:pt x="20111" y="2960"/>
                  </a:cubicBezTo>
                  <a:cubicBezTo>
                    <a:pt x="19306" y="3346"/>
                    <a:pt x="18502" y="3604"/>
                    <a:pt x="17826" y="4022"/>
                  </a:cubicBezTo>
                  <a:cubicBezTo>
                    <a:pt x="16089" y="4955"/>
                    <a:pt x="14351" y="6017"/>
                    <a:pt x="12871" y="7239"/>
                  </a:cubicBezTo>
                  <a:cubicBezTo>
                    <a:pt x="12453" y="7626"/>
                    <a:pt x="11938" y="8044"/>
                    <a:pt x="11520" y="8430"/>
                  </a:cubicBezTo>
                  <a:cubicBezTo>
                    <a:pt x="10973" y="8848"/>
                    <a:pt x="10458" y="9395"/>
                    <a:pt x="9911" y="9910"/>
                  </a:cubicBezTo>
                  <a:cubicBezTo>
                    <a:pt x="9364" y="10457"/>
                    <a:pt x="8849" y="11004"/>
                    <a:pt x="8302" y="11648"/>
                  </a:cubicBezTo>
                  <a:cubicBezTo>
                    <a:pt x="8045" y="11937"/>
                    <a:pt x="7627" y="12323"/>
                    <a:pt x="7369" y="12741"/>
                  </a:cubicBezTo>
                  <a:cubicBezTo>
                    <a:pt x="6565" y="13675"/>
                    <a:pt x="5760" y="14736"/>
                    <a:pt x="5085" y="15959"/>
                  </a:cubicBezTo>
                  <a:cubicBezTo>
                    <a:pt x="4827" y="16345"/>
                    <a:pt x="4699" y="16635"/>
                    <a:pt x="4409" y="17021"/>
                  </a:cubicBezTo>
                  <a:cubicBezTo>
                    <a:pt x="3894" y="18083"/>
                    <a:pt x="3347" y="19177"/>
                    <a:pt x="2800" y="20238"/>
                  </a:cubicBezTo>
                  <a:cubicBezTo>
                    <a:pt x="2672" y="20657"/>
                    <a:pt x="2543" y="21043"/>
                    <a:pt x="2285" y="21300"/>
                  </a:cubicBezTo>
                  <a:cubicBezTo>
                    <a:pt x="1867" y="22394"/>
                    <a:pt x="1610" y="23456"/>
                    <a:pt x="1191" y="24518"/>
                  </a:cubicBezTo>
                  <a:cubicBezTo>
                    <a:pt x="1191" y="24936"/>
                    <a:pt x="1063" y="25322"/>
                    <a:pt x="934" y="25740"/>
                  </a:cubicBezTo>
                  <a:cubicBezTo>
                    <a:pt x="677" y="26673"/>
                    <a:pt x="516" y="27735"/>
                    <a:pt x="258" y="28958"/>
                  </a:cubicBezTo>
                  <a:cubicBezTo>
                    <a:pt x="258" y="29215"/>
                    <a:pt x="258" y="29633"/>
                    <a:pt x="130" y="30020"/>
                  </a:cubicBezTo>
                  <a:cubicBezTo>
                    <a:pt x="1" y="31242"/>
                    <a:pt x="1" y="32304"/>
                    <a:pt x="1" y="33527"/>
                  </a:cubicBezTo>
                  <a:lnTo>
                    <a:pt x="33785" y="33527"/>
                  </a:lnTo>
                  <a:lnTo>
                    <a:pt x="337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17;p41"/>
            <p:cNvSpPr/>
            <p:nvPr/>
          </p:nvSpPr>
          <p:spPr>
            <a:xfrm>
              <a:off x="516425" y="3010300"/>
              <a:ext cx="841425" cy="26575"/>
            </a:xfrm>
            <a:custGeom>
              <a:rect b="b" l="l" r="r" t="t"/>
              <a:pathLst>
                <a:path extrusionOk="0" h="1063" w="33657">
                  <a:moveTo>
                    <a:pt x="129" y="1"/>
                  </a:moveTo>
                  <a:cubicBezTo>
                    <a:pt x="129" y="258"/>
                    <a:pt x="129" y="676"/>
                    <a:pt x="1" y="1063"/>
                  </a:cubicBezTo>
                  <a:lnTo>
                    <a:pt x="33656" y="1063"/>
                  </a:lnTo>
                  <a:lnTo>
                    <a:pt x="336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18;p41"/>
            <p:cNvSpPr/>
            <p:nvPr/>
          </p:nvSpPr>
          <p:spPr>
            <a:xfrm>
              <a:off x="536550" y="2899300"/>
              <a:ext cx="821300" cy="30600"/>
            </a:xfrm>
            <a:custGeom>
              <a:rect b="b" l="l" r="r" t="t"/>
              <a:pathLst>
                <a:path extrusionOk="0" h="1224" w="32852">
                  <a:moveTo>
                    <a:pt x="257" y="1"/>
                  </a:moveTo>
                  <a:cubicBezTo>
                    <a:pt x="257" y="419"/>
                    <a:pt x="129" y="805"/>
                    <a:pt x="0" y="1223"/>
                  </a:cubicBezTo>
                  <a:lnTo>
                    <a:pt x="32851" y="1223"/>
                  </a:lnTo>
                  <a:lnTo>
                    <a:pt x="32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" name="Google Shape;519;p41"/>
            <p:cNvSpPr/>
            <p:nvPr/>
          </p:nvSpPr>
          <p:spPr>
            <a:xfrm>
              <a:off x="570325" y="2792325"/>
              <a:ext cx="787525" cy="26575"/>
            </a:xfrm>
            <a:custGeom>
              <a:rect b="b" l="l" r="r" t="t"/>
              <a:pathLst>
                <a:path extrusionOk="0" h="1063" w="31501">
                  <a:moveTo>
                    <a:pt x="515" y="0"/>
                  </a:moveTo>
                  <a:cubicBezTo>
                    <a:pt x="387" y="419"/>
                    <a:pt x="258" y="805"/>
                    <a:pt x="0" y="1062"/>
                  </a:cubicBezTo>
                  <a:lnTo>
                    <a:pt x="31500" y="1062"/>
                  </a:lnTo>
                  <a:lnTo>
                    <a:pt x="315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" name="Google Shape;520;p41"/>
            <p:cNvSpPr/>
            <p:nvPr/>
          </p:nvSpPr>
          <p:spPr>
            <a:xfrm>
              <a:off x="623425" y="2685325"/>
              <a:ext cx="734425" cy="26575"/>
            </a:xfrm>
            <a:custGeom>
              <a:rect b="b" l="l" r="r" t="t"/>
              <a:pathLst>
                <a:path extrusionOk="0" h="1063" w="29377">
                  <a:moveTo>
                    <a:pt x="676" y="1"/>
                  </a:moveTo>
                  <a:cubicBezTo>
                    <a:pt x="418" y="387"/>
                    <a:pt x="290" y="677"/>
                    <a:pt x="0" y="1063"/>
                  </a:cubicBezTo>
                  <a:lnTo>
                    <a:pt x="29376" y="1063"/>
                  </a:lnTo>
                  <a:lnTo>
                    <a:pt x="293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" name="Google Shape;521;p41"/>
            <p:cNvSpPr/>
            <p:nvPr/>
          </p:nvSpPr>
          <p:spPr>
            <a:xfrm>
              <a:off x="697425" y="2577550"/>
              <a:ext cx="660425" cy="27375"/>
            </a:xfrm>
            <a:custGeom>
              <a:rect b="b" l="l" r="r" t="t"/>
              <a:pathLst>
                <a:path extrusionOk="0" h="1095" w="26417">
                  <a:moveTo>
                    <a:pt x="933" y="1"/>
                  </a:moveTo>
                  <a:cubicBezTo>
                    <a:pt x="676" y="290"/>
                    <a:pt x="258" y="676"/>
                    <a:pt x="0" y="1094"/>
                  </a:cubicBezTo>
                  <a:lnTo>
                    <a:pt x="26416" y="1094"/>
                  </a:lnTo>
                  <a:lnTo>
                    <a:pt x="264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" name="Google Shape;522;p41"/>
            <p:cNvSpPr/>
            <p:nvPr/>
          </p:nvSpPr>
          <p:spPr>
            <a:xfrm>
              <a:off x="801175" y="2467350"/>
              <a:ext cx="556675" cy="29775"/>
            </a:xfrm>
            <a:custGeom>
              <a:rect b="b" l="l" r="r" t="t"/>
              <a:pathLst>
                <a:path extrusionOk="0" h="1191" w="22267">
                  <a:moveTo>
                    <a:pt x="1352" y="0"/>
                  </a:moveTo>
                  <a:cubicBezTo>
                    <a:pt x="934" y="387"/>
                    <a:pt x="419" y="805"/>
                    <a:pt x="1" y="1191"/>
                  </a:cubicBezTo>
                  <a:lnTo>
                    <a:pt x="22266" y="1191"/>
                  </a:lnTo>
                  <a:lnTo>
                    <a:pt x="222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" name="Google Shape;523;p41"/>
            <p:cNvSpPr/>
            <p:nvPr/>
          </p:nvSpPr>
          <p:spPr>
            <a:xfrm>
              <a:off x="958850" y="2360375"/>
              <a:ext cx="399000" cy="26550"/>
            </a:xfrm>
            <a:custGeom>
              <a:rect b="b" l="l" r="r" t="t"/>
              <a:pathLst>
                <a:path extrusionOk="0" h="1062" w="15960">
                  <a:moveTo>
                    <a:pt x="2285" y="0"/>
                  </a:moveTo>
                  <a:cubicBezTo>
                    <a:pt x="1480" y="386"/>
                    <a:pt x="676" y="644"/>
                    <a:pt x="0" y="1062"/>
                  </a:cubicBezTo>
                  <a:lnTo>
                    <a:pt x="15959" y="1062"/>
                  </a:lnTo>
                  <a:lnTo>
                    <a:pt x="159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24" name="Google Shape;524;p41"/>
          <p:cNvGrpSpPr/>
          <p:nvPr/>
        </p:nvGrpSpPr>
        <p:grpSpPr>
          <a:xfrm>
            <a:off x="-1617900" y="541161"/>
            <a:ext cx="2337900" cy="560387"/>
            <a:chOff x="6135125" y="2934550"/>
            <a:chExt cx="2337900" cy="701975"/>
          </a:xfrm>
        </p:grpSpPr>
        <p:sp>
          <p:nvSpPr>
            <p:cNvPr id="525" name="Google Shape;525;p41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" name="Google Shape;526;p41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" name="Google Shape;527;p41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" name="Google Shape;528;p41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" name="Google Shape;529;p41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" name="Google Shape;530;p41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31" name="Google Shape;531;p4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8099331" scaled="0"/>
        </a:gradFill>
      </p:bgPr>
    </p:bg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42"/>
          <p:cNvSpPr txBox="1"/>
          <p:nvPr>
            <p:ph type="title"/>
          </p:nvPr>
        </p:nvSpPr>
        <p:spPr>
          <a:xfrm>
            <a:off x="2015100" y="1157025"/>
            <a:ext cx="5113800" cy="82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/>
        </p:txBody>
      </p:sp>
      <p:sp>
        <p:nvSpPr>
          <p:cNvPr id="534" name="Google Shape;534;p42"/>
          <p:cNvSpPr txBox="1"/>
          <p:nvPr>
            <p:ph idx="1" type="subTitle"/>
          </p:nvPr>
        </p:nvSpPr>
        <p:spPr>
          <a:xfrm>
            <a:off x="2015100" y="2047250"/>
            <a:ext cx="5113800" cy="4452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5" name="Google Shape;535;p42"/>
          <p:cNvSpPr txBox="1"/>
          <p:nvPr>
            <p:ph idx="2" type="title"/>
          </p:nvPr>
        </p:nvSpPr>
        <p:spPr>
          <a:xfrm>
            <a:off x="2015100" y="2913600"/>
            <a:ext cx="5113800" cy="82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/>
        </p:txBody>
      </p:sp>
      <p:sp>
        <p:nvSpPr>
          <p:cNvPr id="536" name="Google Shape;536;p42"/>
          <p:cNvSpPr txBox="1"/>
          <p:nvPr>
            <p:ph idx="3" type="subTitle"/>
          </p:nvPr>
        </p:nvSpPr>
        <p:spPr>
          <a:xfrm>
            <a:off x="2015100" y="3801123"/>
            <a:ext cx="5113800" cy="4452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42"/>
          <p:cNvSpPr/>
          <p:nvPr/>
        </p:nvSpPr>
        <p:spPr>
          <a:xfrm>
            <a:off x="7316425" y="776288"/>
            <a:ext cx="834175" cy="834975"/>
          </a:xfrm>
          <a:custGeom>
            <a:rect b="b" l="l" r="r" t="t"/>
            <a:pathLst>
              <a:path extrusionOk="0" h="33399" w="33367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38" name="Google Shape;538;p42"/>
          <p:cNvGrpSpPr/>
          <p:nvPr/>
        </p:nvGrpSpPr>
        <p:grpSpPr>
          <a:xfrm>
            <a:off x="8227800" y="534988"/>
            <a:ext cx="201100" cy="204325"/>
            <a:chOff x="3375338" y="419625"/>
            <a:chExt cx="201100" cy="204325"/>
          </a:xfrm>
        </p:grpSpPr>
        <p:sp>
          <p:nvSpPr>
            <p:cNvPr id="539" name="Google Shape;539;p42"/>
            <p:cNvSpPr/>
            <p:nvPr/>
          </p:nvSpPr>
          <p:spPr>
            <a:xfrm>
              <a:off x="3375338" y="4196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" name="Google Shape;540;p42"/>
            <p:cNvSpPr/>
            <p:nvPr/>
          </p:nvSpPr>
          <p:spPr>
            <a:xfrm>
              <a:off x="3375338" y="5668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" name="Google Shape;541;p42"/>
            <p:cNvSpPr/>
            <p:nvPr/>
          </p:nvSpPr>
          <p:spPr>
            <a:xfrm>
              <a:off x="3519313" y="4196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" name="Google Shape;542;p42"/>
            <p:cNvSpPr/>
            <p:nvPr/>
          </p:nvSpPr>
          <p:spPr>
            <a:xfrm>
              <a:off x="3519313" y="5668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43" name="Google Shape;543;p42"/>
          <p:cNvSpPr/>
          <p:nvPr/>
        </p:nvSpPr>
        <p:spPr>
          <a:xfrm>
            <a:off x="344935" y="3867562"/>
            <a:ext cx="740240" cy="740947"/>
          </a:xfrm>
          <a:custGeom>
            <a:rect b="b" l="l" r="r" t="t"/>
            <a:pathLst>
              <a:path extrusionOk="0" h="33527" w="33495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lnTo>
                  <a:pt x="334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4" name="Google Shape;544;p42"/>
          <p:cNvSpPr/>
          <p:nvPr/>
        </p:nvSpPr>
        <p:spPr>
          <a:xfrm>
            <a:off x="504928" y="4001253"/>
            <a:ext cx="130147" cy="130147"/>
          </a:xfrm>
          <a:custGeom>
            <a:rect b="b" l="l" r="r" t="t"/>
            <a:pathLst>
              <a:path extrusionOk="0" h="5889" w="5889">
                <a:moveTo>
                  <a:pt x="2929" y="0"/>
                </a:moveTo>
                <a:cubicBezTo>
                  <a:pt x="1320" y="0"/>
                  <a:pt x="1" y="1319"/>
                  <a:pt x="1" y="2928"/>
                </a:cubicBezTo>
                <a:cubicBezTo>
                  <a:pt x="1" y="4537"/>
                  <a:pt x="1320" y="5888"/>
                  <a:pt x="2929" y="5888"/>
                </a:cubicBezTo>
                <a:cubicBezTo>
                  <a:pt x="4698" y="5888"/>
                  <a:pt x="5889" y="4537"/>
                  <a:pt x="5889" y="2928"/>
                </a:cubicBezTo>
                <a:cubicBezTo>
                  <a:pt x="5889" y="1319"/>
                  <a:pt x="4698" y="0"/>
                  <a:pt x="292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5" name="Google Shape;545;p42"/>
          <p:cNvSpPr/>
          <p:nvPr/>
        </p:nvSpPr>
        <p:spPr>
          <a:xfrm>
            <a:off x="504928" y="4344706"/>
            <a:ext cx="130147" cy="130147"/>
          </a:xfrm>
          <a:custGeom>
            <a:rect b="b" l="l" r="r" t="t"/>
            <a:pathLst>
              <a:path extrusionOk="0" h="5889" w="5889">
                <a:moveTo>
                  <a:pt x="2929" y="1"/>
                </a:moveTo>
                <a:cubicBezTo>
                  <a:pt x="1320" y="1"/>
                  <a:pt x="1" y="1352"/>
                  <a:pt x="1" y="2961"/>
                </a:cubicBezTo>
                <a:cubicBezTo>
                  <a:pt x="1" y="4570"/>
                  <a:pt x="1320" y="5889"/>
                  <a:pt x="2929" y="5889"/>
                </a:cubicBezTo>
                <a:cubicBezTo>
                  <a:pt x="4698" y="5889"/>
                  <a:pt x="5889" y="4570"/>
                  <a:pt x="5889" y="2961"/>
                </a:cubicBezTo>
                <a:cubicBezTo>
                  <a:pt x="5889" y="1352"/>
                  <a:pt x="4698" y="1"/>
                  <a:pt x="292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6" name="Google Shape;546;p42"/>
          <p:cNvSpPr/>
          <p:nvPr/>
        </p:nvSpPr>
        <p:spPr>
          <a:xfrm>
            <a:off x="839876" y="4001253"/>
            <a:ext cx="132998" cy="130147"/>
          </a:xfrm>
          <a:custGeom>
            <a:rect b="b" l="l" r="r" t="t"/>
            <a:pathLst>
              <a:path extrusionOk="0" h="5889" w="6018">
                <a:moveTo>
                  <a:pt x="2928" y="0"/>
                </a:moveTo>
                <a:cubicBezTo>
                  <a:pt x="1319" y="0"/>
                  <a:pt x="0" y="1319"/>
                  <a:pt x="0" y="2928"/>
                </a:cubicBezTo>
                <a:cubicBezTo>
                  <a:pt x="0" y="4537"/>
                  <a:pt x="1319" y="5888"/>
                  <a:pt x="2928" y="5888"/>
                </a:cubicBezTo>
                <a:cubicBezTo>
                  <a:pt x="4666" y="5888"/>
                  <a:pt x="6017" y="4537"/>
                  <a:pt x="6017" y="2928"/>
                </a:cubicBezTo>
                <a:cubicBezTo>
                  <a:pt x="6017" y="1319"/>
                  <a:pt x="4666" y="0"/>
                  <a:pt x="2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7" name="Google Shape;547;p42"/>
          <p:cNvSpPr/>
          <p:nvPr/>
        </p:nvSpPr>
        <p:spPr>
          <a:xfrm>
            <a:off x="839876" y="4344706"/>
            <a:ext cx="132998" cy="130147"/>
          </a:xfrm>
          <a:custGeom>
            <a:rect b="b" l="l" r="r" t="t"/>
            <a:pathLst>
              <a:path extrusionOk="0" h="5889" w="6018">
                <a:moveTo>
                  <a:pt x="2928" y="1"/>
                </a:moveTo>
                <a:cubicBezTo>
                  <a:pt x="1319" y="1"/>
                  <a:pt x="0" y="1352"/>
                  <a:pt x="0" y="2961"/>
                </a:cubicBezTo>
                <a:cubicBezTo>
                  <a:pt x="0" y="4570"/>
                  <a:pt x="1319" y="5889"/>
                  <a:pt x="2928" y="5889"/>
                </a:cubicBezTo>
                <a:cubicBezTo>
                  <a:pt x="4666" y="5889"/>
                  <a:pt x="6017" y="4570"/>
                  <a:pt x="6017" y="2961"/>
                </a:cubicBezTo>
                <a:cubicBezTo>
                  <a:pt x="6017" y="1352"/>
                  <a:pt x="4666" y="1"/>
                  <a:pt x="292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8" name="Google Shape;548;p42"/>
          <p:cNvSpPr/>
          <p:nvPr/>
        </p:nvSpPr>
        <p:spPr>
          <a:xfrm rot="5400000">
            <a:off x="343195" y="3126562"/>
            <a:ext cx="743798" cy="740947"/>
          </a:xfrm>
          <a:custGeom>
            <a:rect b="b" l="l" r="r" t="t"/>
            <a:pathLst>
              <a:path extrusionOk="0" h="33527" w="33656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9" name="Google Shape;549;p42"/>
          <p:cNvSpPr/>
          <p:nvPr/>
        </p:nvSpPr>
        <p:spPr>
          <a:xfrm rot="-5400000">
            <a:off x="343195" y="3126624"/>
            <a:ext cx="743798" cy="740947"/>
          </a:xfrm>
          <a:custGeom>
            <a:rect b="b" l="l" r="r" t="t"/>
            <a:pathLst>
              <a:path extrusionOk="0" h="33527" w="33656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0" name="Google Shape;550;p4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43"/>
          <p:cNvSpPr txBox="1"/>
          <p:nvPr>
            <p:ph type="title"/>
          </p:nvPr>
        </p:nvSpPr>
        <p:spPr>
          <a:xfrm>
            <a:off x="2646100" y="357200"/>
            <a:ext cx="5782800" cy="118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53" name="Google Shape;553;p43"/>
          <p:cNvSpPr txBox="1"/>
          <p:nvPr>
            <p:ph idx="1" type="subTitle"/>
          </p:nvPr>
        </p:nvSpPr>
        <p:spPr>
          <a:xfrm>
            <a:off x="4572000" y="1706450"/>
            <a:ext cx="3856800" cy="4404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4" name="Google Shape;554;p43"/>
          <p:cNvSpPr txBox="1"/>
          <p:nvPr/>
        </p:nvSpPr>
        <p:spPr>
          <a:xfrm>
            <a:off x="3087400" y="3896300"/>
            <a:ext cx="53415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CREDITS: This presentation template was created by </a:t>
            </a:r>
            <a:r>
              <a:rPr b="0" i="0" lang="en" sz="1200" u="none" cap="none" strike="noStrike">
                <a:solidFill>
                  <a:schemeClr val="hlink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2"/>
              </a:rPr>
              <a:t>Slidesgo</a:t>
            </a:r>
            <a:r>
              <a:rPr b="0" i="0" lang="en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, including icons by </a:t>
            </a:r>
            <a:r>
              <a:rPr b="0" i="0" lang="en" sz="1200" u="none" cap="none" strike="noStrike">
                <a:solidFill>
                  <a:schemeClr val="hlink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Flaticon</a:t>
            </a:r>
            <a:r>
              <a:rPr b="0" i="0" lang="en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 and infographics &amp; images by </a:t>
            </a:r>
            <a:r>
              <a:rPr b="0" i="0" lang="en" sz="1200" u="none" cap="none" strike="noStrike">
                <a:solidFill>
                  <a:schemeClr val="hlink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/>
              </a:rPr>
              <a:t>Freepik</a:t>
            </a:r>
            <a:endParaRPr b="0" i="0" sz="1200" u="none" cap="none" strike="noStrik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5" name="Google Shape;555;p43"/>
          <p:cNvSpPr txBox="1"/>
          <p:nvPr>
            <p:ph idx="2" type="subTitle"/>
          </p:nvPr>
        </p:nvSpPr>
        <p:spPr>
          <a:xfrm>
            <a:off x="5524900" y="2319500"/>
            <a:ext cx="2904000" cy="68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6" name="Google Shape;556;p43"/>
          <p:cNvSpPr/>
          <p:nvPr/>
        </p:nvSpPr>
        <p:spPr>
          <a:xfrm flipH="1" rot="5400000">
            <a:off x="711463" y="1379988"/>
            <a:ext cx="844650" cy="837400"/>
          </a:xfrm>
          <a:custGeom>
            <a:rect b="b" l="l" r="r" t="t"/>
            <a:pathLst>
              <a:path extrusionOk="0" h="33496" w="33786">
                <a:moveTo>
                  <a:pt x="1" y="1"/>
                </a:moveTo>
                <a:cubicBezTo>
                  <a:pt x="1" y="9235"/>
                  <a:pt x="3733" y="17536"/>
                  <a:pt x="9911" y="23585"/>
                </a:cubicBezTo>
                <a:cubicBezTo>
                  <a:pt x="15960" y="29763"/>
                  <a:pt x="24390" y="33495"/>
                  <a:pt x="33785" y="33495"/>
                </a:cubicBezTo>
                <a:lnTo>
                  <a:pt x="337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7" name="Google Shape;557;p43"/>
          <p:cNvSpPr/>
          <p:nvPr/>
        </p:nvSpPr>
        <p:spPr>
          <a:xfrm flipH="1" rot="5400000">
            <a:off x="715100" y="539000"/>
            <a:ext cx="837375" cy="837400"/>
          </a:xfrm>
          <a:custGeom>
            <a:rect b="b" l="l" r="r" t="t"/>
            <a:pathLst>
              <a:path extrusionOk="0" h="33496" w="33495">
                <a:moveTo>
                  <a:pt x="0" y="1"/>
                </a:moveTo>
                <a:lnTo>
                  <a:pt x="0" y="33495"/>
                </a:lnTo>
                <a:lnTo>
                  <a:pt x="33495" y="33495"/>
                </a:lnTo>
                <a:lnTo>
                  <a:pt x="3349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8" name="Google Shape;558;p43"/>
          <p:cNvSpPr/>
          <p:nvPr/>
        </p:nvSpPr>
        <p:spPr>
          <a:xfrm flipH="1" rot="5400000">
            <a:off x="713088" y="536988"/>
            <a:ext cx="841400" cy="837400"/>
          </a:xfrm>
          <a:custGeom>
            <a:rect b="b" l="l" r="r" t="t"/>
            <a:pathLst>
              <a:path extrusionOk="0" h="33496" w="33656">
                <a:moveTo>
                  <a:pt x="0" y="1"/>
                </a:moveTo>
                <a:lnTo>
                  <a:pt x="0" y="33495"/>
                </a:lnTo>
                <a:lnTo>
                  <a:pt x="3365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59" name="Google Shape;559;p43"/>
          <p:cNvGrpSpPr/>
          <p:nvPr/>
        </p:nvGrpSpPr>
        <p:grpSpPr>
          <a:xfrm flipH="1" rot="5400000">
            <a:off x="1549225" y="1379600"/>
            <a:ext cx="844650" cy="838175"/>
            <a:chOff x="513200" y="2286375"/>
            <a:chExt cx="844650" cy="838175"/>
          </a:xfrm>
        </p:grpSpPr>
        <p:sp>
          <p:nvSpPr>
            <p:cNvPr id="560" name="Google Shape;560;p43"/>
            <p:cNvSpPr/>
            <p:nvPr/>
          </p:nvSpPr>
          <p:spPr>
            <a:xfrm>
              <a:off x="513200" y="2286375"/>
              <a:ext cx="844650" cy="838175"/>
            </a:xfrm>
            <a:custGeom>
              <a:rect b="b" l="l" r="r" t="t"/>
              <a:pathLst>
                <a:path extrusionOk="0" h="33527" w="33786">
                  <a:moveTo>
                    <a:pt x="33785" y="0"/>
                  </a:moveTo>
                  <a:cubicBezTo>
                    <a:pt x="28959" y="0"/>
                    <a:pt x="24261" y="1062"/>
                    <a:pt x="20111" y="2960"/>
                  </a:cubicBezTo>
                  <a:cubicBezTo>
                    <a:pt x="19306" y="3346"/>
                    <a:pt x="18502" y="3604"/>
                    <a:pt x="17826" y="4022"/>
                  </a:cubicBezTo>
                  <a:cubicBezTo>
                    <a:pt x="16089" y="4955"/>
                    <a:pt x="14351" y="6017"/>
                    <a:pt x="12871" y="7239"/>
                  </a:cubicBezTo>
                  <a:cubicBezTo>
                    <a:pt x="12453" y="7626"/>
                    <a:pt x="11938" y="8044"/>
                    <a:pt x="11520" y="8430"/>
                  </a:cubicBezTo>
                  <a:cubicBezTo>
                    <a:pt x="10973" y="8848"/>
                    <a:pt x="10458" y="9395"/>
                    <a:pt x="9911" y="9910"/>
                  </a:cubicBezTo>
                  <a:cubicBezTo>
                    <a:pt x="9364" y="10457"/>
                    <a:pt x="8849" y="11004"/>
                    <a:pt x="8302" y="11648"/>
                  </a:cubicBezTo>
                  <a:cubicBezTo>
                    <a:pt x="8045" y="11937"/>
                    <a:pt x="7627" y="12323"/>
                    <a:pt x="7369" y="12741"/>
                  </a:cubicBezTo>
                  <a:cubicBezTo>
                    <a:pt x="6565" y="13675"/>
                    <a:pt x="5760" y="14736"/>
                    <a:pt x="5085" y="15959"/>
                  </a:cubicBezTo>
                  <a:cubicBezTo>
                    <a:pt x="4827" y="16345"/>
                    <a:pt x="4699" y="16635"/>
                    <a:pt x="4409" y="17021"/>
                  </a:cubicBezTo>
                  <a:cubicBezTo>
                    <a:pt x="3894" y="18083"/>
                    <a:pt x="3347" y="19177"/>
                    <a:pt x="2800" y="20238"/>
                  </a:cubicBezTo>
                  <a:cubicBezTo>
                    <a:pt x="2672" y="20657"/>
                    <a:pt x="2543" y="21043"/>
                    <a:pt x="2285" y="21300"/>
                  </a:cubicBezTo>
                  <a:cubicBezTo>
                    <a:pt x="1867" y="22394"/>
                    <a:pt x="1610" y="23456"/>
                    <a:pt x="1191" y="24518"/>
                  </a:cubicBezTo>
                  <a:cubicBezTo>
                    <a:pt x="1191" y="24936"/>
                    <a:pt x="1063" y="25322"/>
                    <a:pt x="934" y="25740"/>
                  </a:cubicBezTo>
                  <a:cubicBezTo>
                    <a:pt x="677" y="26673"/>
                    <a:pt x="516" y="27735"/>
                    <a:pt x="258" y="28958"/>
                  </a:cubicBezTo>
                  <a:cubicBezTo>
                    <a:pt x="258" y="29215"/>
                    <a:pt x="258" y="29633"/>
                    <a:pt x="130" y="30020"/>
                  </a:cubicBezTo>
                  <a:cubicBezTo>
                    <a:pt x="1" y="31242"/>
                    <a:pt x="1" y="32304"/>
                    <a:pt x="1" y="33527"/>
                  </a:cubicBezTo>
                  <a:lnTo>
                    <a:pt x="33785" y="33527"/>
                  </a:lnTo>
                  <a:lnTo>
                    <a:pt x="337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Google Shape;561;p43"/>
            <p:cNvSpPr/>
            <p:nvPr/>
          </p:nvSpPr>
          <p:spPr>
            <a:xfrm>
              <a:off x="516425" y="3010300"/>
              <a:ext cx="841425" cy="26575"/>
            </a:xfrm>
            <a:custGeom>
              <a:rect b="b" l="l" r="r" t="t"/>
              <a:pathLst>
                <a:path extrusionOk="0" h="1063" w="33657">
                  <a:moveTo>
                    <a:pt x="129" y="1"/>
                  </a:moveTo>
                  <a:cubicBezTo>
                    <a:pt x="129" y="258"/>
                    <a:pt x="129" y="676"/>
                    <a:pt x="1" y="1063"/>
                  </a:cubicBezTo>
                  <a:lnTo>
                    <a:pt x="33656" y="1063"/>
                  </a:lnTo>
                  <a:lnTo>
                    <a:pt x="336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" name="Google Shape;562;p43"/>
            <p:cNvSpPr/>
            <p:nvPr/>
          </p:nvSpPr>
          <p:spPr>
            <a:xfrm>
              <a:off x="536550" y="2899300"/>
              <a:ext cx="821300" cy="30600"/>
            </a:xfrm>
            <a:custGeom>
              <a:rect b="b" l="l" r="r" t="t"/>
              <a:pathLst>
                <a:path extrusionOk="0" h="1224" w="32852">
                  <a:moveTo>
                    <a:pt x="257" y="1"/>
                  </a:moveTo>
                  <a:cubicBezTo>
                    <a:pt x="257" y="419"/>
                    <a:pt x="129" y="805"/>
                    <a:pt x="0" y="1223"/>
                  </a:cubicBezTo>
                  <a:lnTo>
                    <a:pt x="32851" y="1223"/>
                  </a:lnTo>
                  <a:lnTo>
                    <a:pt x="32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" name="Google Shape;563;p43"/>
            <p:cNvSpPr/>
            <p:nvPr/>
          </p:nvSpPr>
          <p:spPr>
            <a:xfrm>
              <a:off x="570325" y="2792325"/>
              <a:ext cx="787525" cy="26575"/>
            </a:xfrm>
            <a:custGeom>
              <a:rect b="b" l="l" r="r" t="t"/>
              <a:pathLst>
                <a:path extrusionOk="0" h="1063" w="31501">
                  <a:moveTo>
                    <a:pt x="515" y="0"/>
                  </a:moveTo>
                  <a:cubicBezTo>
                    <a:pt x="387" y="419"/>
                    <a:pt x="258" y="805"/>
                    <a:pt x="0" y="1062"/>
                  </a:cubicBezTo>
                  <a:lnTo>
                    <a:pt x="31500" y="1062"/>
                  </a:lnTo>
                  <a:lnTo>
                    <a:pt x="315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Google Shape;564;p43"/>
            <p:cNvSpPr/>
            <p:nvPr/>
          </p:nvSpPr>
          <p:spPr>
            <a:xfrm>
              <a:off x="623425" y="2685325"/>
              <a:ext cx="734425" cy="26575"/>
            </a:xfrm>
            <a:custGeom>
              <a:rect b="b" l="l" r="r" t="t"/>
              <a:pathLst>
                <a:path extrusionOk="0" h="1063" w="29377">
                  <a:moveTo>
                    <a:pt x="676" y="1"/>
                  </a:moveTo>
                  <a:cubicBezTo>
                    <a:pt x="418" y="387"/>
                    <a:pt x="290" y="677"/>
                    <a:pt x="0" y="1063"/>
                  </a:cubicBezTo>
                  <a:lnTo>
                    <a:pt x="29376" y="1063"/>
                  </a:lnTo>
                  <a:lnTo>
                    <a:pt x="293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" name="Google Shape;565;p43"/>
            <p:cNvSpPr/>
            <p:nvPr/>
          </p:nvSpPr>
          <p:spPr>
            <a:xfrm>
              <a:off x="697425" y="2577550"/>
              <a:ext cx="660425" cy="27375"/>
            </a:xfrm>
            <a:custGeom>
              <a:rect b="b" l="l" r="r" t="t"/>
              <a:pathLst>
                <a:path extrusionOk="0" h="1095" w="26417">
                  <a:moveTo>
                    <a:pt x="933" y="1"/>
                  </a:moveTo>
                  <a:cubicBezTo>
                    <a:pt x="676" y="290"/>
                    <a:pt x="258" y="676"/>
                    <a:pt x="0" y="1094"/>
                  </a:cubicBezTo>
                  <a:lnTo>
                    <a:pt x="26416" y="1094"/>
                  </a:lnTo>
                  <a:lnTo>
                    <a:pt x="264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" name="Google Shape;566;p43"/>
            <p:cNvSpPr/>
            <p:nvPr/>
          </p:nvSpPr>
          <p:spPr>
            <a:xfrm>
              <a:off x="801175" y="2467350"/>
              <a:ext cx="556675" cy="29775"/>
            </a:xfrm>
            <a:custGeom>
              <a:rect b="b" l="l" r="r" t="t"/>
              <a:pathLst>
                <a:path extrusionOk="0" h="1191" w="22267">
                  <a:moveTo>
                    <a:pt x="1352" y="0"/>
                  </a:moveTo>
                  <a:cubicBezTo>
                    <a:pt x="934" y="387"/>
                    <a:pt x="419" y="805"/>
                    <a:pt x="1" y="1191"/>
                  </a:cubicBezTo>
                  <a:lnTo>
                    <a:pt x="22266" y="1191"/>
                  </a:lnTo>
                  <a:lnTo>
                    <a:pt x="222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" name="Google Shape;567;p43"/>
            <p:cNvSpPr/>
            <p:nvPr/>
          </p:nvSpPr>
          <p:spPr>
            <a:xfrm>
              <a:off x="958850" y="2360375"/>
              <a:ext cx="399000" cy="26550"/>
            </a:xfrm>
            <a:custGeom>
              <a:rect b="b" l="l" r="r" t="t"/>
              <a:pathLst>
                <a:path extrusionOk="0" h="1062" w="15960">
                  <a:moveTo>
                    <a:pt x="2285" y="0"/>
                  </a:moveTo>
                  <a:cubicBezTo>
                    <a:pt x="1480" y="386"/>
                    <a:pt x="676" y="644"/>
                    <a:pt x="0" y="1062"/>
                  </a:cubicBezTo>
                  <a:lnTo>
                    <a:pt x="15959" y="1062"/>
                  </a:lnTo>
                  <a:lnTo>
                    <a:pt x="159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68" name="Google Shape;568;p43"/>
          <p:cNvSpPr/>
          <p:nvPr/>
        </p:nvSpPr>
        <p:spPr>
          <a:xfrm flipH="1" rot="5400000">
            <a:off x="1552863" y="538613"/>
            <a:ext cx="837375" cy="838175"/>
          </a:xfrm>
          <a:custGeom>
            <a:rect b="b" l="l" r="r" t="t"/>
            <a:pathLst>
              <a:path extrusionOk="0" h="33527" w="33495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cubicBezTo>
                  <a:pt x="33495" y="15026"/>
                  <a:pt x="18501" y="0"/>
                  <a:pt x="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9" name="Google Shape;569;p43"/>
          <p:cNvSpPr/>
          <p:nvPr/>
        </p:nvSpPr>
        <p:spPr>
          <a:xfrm flipH="1">
            <a:off x="715100" y="4192613"/>
            <a:ext cx="415100" cy="415875"/>
          </a:xfrm>
          <a:custGeom>
            <a:rect b="b" l="l" r="r" t="t"/>
            <a:pathLst>
              <a:path extrusionOk="0" h="16635" w="16604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0" name="Google Shape;570;p4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4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4"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8099331" scaled="0"/>
        </a:gradFill>
      </p:bgPr>
    </p:bg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4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22.xml"/><Relationship Id="rId33" Type="http://schemas.openxmlformats.org/officeDocument/2006/relationships/theme" Target="../theme/theme3.xml"/><Relationship Id="rId10" Type="http://schemas.openxmlformats.org/officeDocument/2006/relationships/slideLayout" Target="../slideLayouts/slideLayout21.xml"/><Relationship Id="rId32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2700006" scaled="0"/>
        </a:gra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5350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Righteous"/>
              <a:buNone/>
              <a:defRPr b="1" i="0" sz="3500" u="none" cap="none" strike="noStrike">
                <a:solidFill>
                  <a:schemeClr val="accent2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b="0" i="0" sz="35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b="0" i="0" sz="35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b="0" i="0" sz="35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b="0" i="0" sz="35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b="0" i="0" sz="35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b="0" i="0" sz="35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b="0" i="0" sz="35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b="0" i="0" sz="35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46"/>
          <p:cNvSpPr txBox="1"/>
          <p:nvPr>
            <p:ph type="title"/>
          </p:nvPr>
        </p:nvSpPr>
        <p:spPr>
          <a:xfrm>
            <a:off x="1686050" y="730000"/>
            <a:ext cx="7337400" cy="204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b="0"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0" lang="en" sz="3000"/>
              <a:t>RIFAT ALA</a:t>
            </a:r>
            <a:endParaRPr b="0" sz="3000"/>
          </a:p>
        </p:txBody>
      </p:sp>
      <p:pic>
        <p:nvPicPr>
          <p:cNvPr id="580" name="Google Shape;580;p46"/>
          <p:cNvPicPr preferRelativeResize="0"/>
          <p:nvPr/>
        </p:nvPicPr>
        <p:blipFill rotWithShape="1">
          <a:blip r:embed="rId3">
            <a:alphaModFix/>
          </a:blip>
          <a:srcRect b="0" l="26501" r="22027" t="0"/>
          <a:stretch/>
        </p:blipFill>
        <p:spPr>
          <a:xfrm>
            <a:off x="0" y="0"/>
            <a:ext cx="3977700" cy="5143500"/>
          </a:xfrm>
          <a:prstGeom prst="round1Rect">
            <a:avLst>
              <a:gd fmla="val 35177" name="adj"/>
            </a:avLst>
          </a:prstGeom>
          <a:noFill/>
          <a:ln>
            <a:noFill/>
          </a:ln>
        </p:spPr>
      </p:pic>
      <p:sp>
        <p:nvSpPr>
          <p:cNvPr id="581" name="Google Shape;581;p46"/>
          <p:cNvSpPr/>
          <p:nvPr/>
        </p:nvSpPr>
        <p:spPr>
          <a:xfrm flipH="1">
            <a:off x="841394" y="4306100"/>
            <a:ext cx="844650" cy="837400"/>
          </a:xfrm>
          <a:custGeom>
            <a:rect b="b" l="l" r="r" t="t"/>
            <a:pathLst>
              <a:path extrusionOk="0" h="33496" w="33786">
                <a:moveTo>
                  <a:pt x="1" y="1"/>
                </a:moveTo>
                <a:cubicBezTo>
                  <a:pt x="1" y="9235"/>
                  <a:pt x="3733" y="17536"/>
                  <a:pt x="9911" y="23585"/>
                </a:cubicBezTo>
                <a:cubicBezTo>
                  <a:pt x="15960" y="29763"/>
                  <a:pt x="24390" y="33495"/>
                  <a:pt x="33785" y="33495"/>
                </a:cubicBezTo>
                <a:lnTo>
                  <a:pt x="337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2" name="Google Shape;582;p46"/>
          <p:cNvSpPr/>
          <p:nvPr/>
        </p:nvSpPr>
        <p:spPr>
          <a:xfrm flipH="1">
            <a:off x="4026" y="4306100"/>
            <a:ext cx="834193" cy="837400"/>
          </a:xfrm>
          <a:custGeom>
            <a:rect b="b" l="l" r="r" t="t"/>
            <a:pathLst>
              <a:path extrusionOk="0" h="33496" w="33495">
                <a:moveTo>
                  <a:pt x="0" y="1"/>
                </a:moveTo>
                <a:lnTo>
                  <a:pt x="0" y="33495"/>
                </a:lnTo>
                <a:lnTo>
                  <a:pt x="33495" y="33495"/>
                </a:lnTo>
                <a:lnTo>
                  <a:pt x="3349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3" name="Google Shape;583;p46"/>
          <p:cNvSpPr/>
          <p:nvPr/>
        </p:nvSpPr>
        <p:spPr>
          <a:xfrm flipH="1">
            <a:off x="-12" y="4306100"/>
            <a:ext cx="844681" cy="837400"/>
          </a:xfrm>
          <a:custGeom>
            <a:rect b="b" l="l" r="r" t="t"/>
            <a:pathLst>
              <a:path extrusionOk="0" h="33496" w="33656">
                <a:moveTo>
                  <a:pt x="0" y="1"/>
                </a:moveTo>
                <a:lnTo>
                  <a:pt x="0" y="33495"/>
                </a:lnTo>
                <a:lnTo>
                  <a:pt x="3365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84" name="Google Shape;584;p46"/>
          <p:cNvGrpSpPr/>
          <p:nvPr/>
        </p:nvGrpSpPr>
        <p:grpSpPr>
          <a:xfrm flipH="1">
            <a:off x="841394" y="3467950"/>
            <a:ext cx="844650" cy="838175"/>
            <a:chOff x="513200" y="2286375"/>
            <a:chExt cx="844650" cy="838175"/>
          </a:xfrm>
        </p:grpSpPr>
        <p:sp>
          <p:nvSpPr>
            <p:cNvPr id="585" name="Google Shape;585;p46"/>
            <p:cNvSpPr/>
            <p:nvPr/>
          </p:nvSpPr>
          <p:spPr>
            <a:xfrm>
              <a:off x="513200" y="2286375"/>
              <a:ext cx="844650" cy="838175"/>
            </a:xfrm>
            <a:custGeom>
              <a:rect b="b" l="l" r="r" t="t"/>
              <a:pathLst>
                <a:path extrusionOk="0" h="33527" w="33786">
                  <a:moveTo>
                    <a:pt x="33785" y="0"/>
                  </a:moveTo>
                  <a:cubicBezTo>
                    <a:pt x="28959" y="0"/>
                    <a:pt x="24261" y="1062"/>
                    <a:pt x="20111" y="2960"/>
                  </a:cubicBezTo>
                  <a:cubicBezTo>
                    <a:pt x="19306" y="3346"/>
                    <a:pt x="18502" y="3604"/>
                    <a:pt x="17826" y="4022"/>
                  </a:cubicBezTo>
                  <a:cubicBezTo>
                    <a:pt x="16089" y="4955"/>
                    <a:pt x="14351" y="6017"/>
                    <a:pt x="12871" y="7239"/>
                  </a:cubicBezTo>
                  <a:cubicBezTo>
                    <a:pt x="12453" y="7626"/>
                    <a:pt x="11938" y="8044"/>
                    <a:pt x="11520" y="8430"/>
                  </a:cubicBezTo>
                  <a:cubicBezTo>
                    <a:pt x="10973" y="8848"/>
                    <a:pt x="10458" y="9395"/>
                    <a:pt x="9911" y="9910"/>
                  </a:cubicBezTo>
                  <a:cubicBezTo>
                    <a:pt x="9364" y="10457"/>
                    <a:pt x="8849" y="11004"/>
                    <a:pt x="8302" y="11648"/>
                  </a:cubicBezTo>
                  <a:cubicBezTo>
                    <a:pt x="8045" y="11937"/>
                    <a:pt x="7627" y="12323"/>
                    <a:pt x="7369" y="12741"/>
                  </a:cubicBezTo>
                  <a:cubicBezTo>
                    <a:pt x="6565" y="13675"/>
                    <a:pt x="5760" y="14736"/>
                    <a:pt x="5085" y="15959"/>
                  </a:cubicBezTo>
                  <a:cubicBezTo>
                    <a:pt x="4827" y="16345"/>
                    <a:pt x="4699" y="16635"/>
                    <a:pt x="4409" y="17021"/>
                  </a:cubicBezTo>
                  <a:cubicBezTo>
                    <a:pt x="3894" y="18083"/>
                    <a:pt x="3347" y="19177"/>
                    <a:pt x="2800" y="20238"/>
                  </a:cubicBezTo>
                  <a:cubicBezTo>
                    <a:pt x="2672" y="20657"/>
                    <a:pt x="2543" y="21043"/>
                    <a:pt x="2285" y="21300"/>
                  </a:cubicBezTo>
                  <a:cubicBezTo>
                    <a:pt x="1867" y="22394"/>
                    <a:pt x="1610" y="23456"/>
                    <a:pt x="1191" y="24518"/>
                  </a:cubicBezTo>
                  <a:cubicBezTo>
                    <a:pt x="1191" y="24936"/>
                    <a:pt x="1063" y="25322"/>
                    <a:pt x="934" y="25740"/>
                  </a:cubicBezTo>
                  <a:cubicBezTo>
                    <a:pt x="677" y="26673"/>
                    <a:pt x="516" y="27735"/>
                    <a:pt x="258" y="28958"/>
                  </a:cubicBezTo>
                  <a:cubicBezTo>
                    <a:pt x="258" y="29215"/>
                    <a:pt x="258" y="29633"/>
                    <a:pt x="130" y="30020"/>
                  </a:cubicBezTo>
                  <a:cubicBezTo>
                    <a:pt x="1" y="31242"/>
                    <a:pt x="1" y="32304"/>
                    <a:pt x="1" y="33527"/>
                  </a:cubicBezTo>
                  <a:lnTo>
                    <a:pt x="33785" y="33527"/>
                  </a:lnTo>
                  <a:lnTo>
                    <a:pt x="337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" name="Google Shape;586;p46"/>
            <p:cNvSpPr/>
            <p:nvPr/>
          </p:nvSpPr>
          <p:spPr>
            <a:xfrm>
              <a:off x="516425" y="3010300"/>
              <a:ext cx="841425" cy="26575"/>
            </a:xfrm>
            <a:custGeom>
              <a:rect b="b" l="l" r="r" t="t"/>
              <a:pathLst>
                <a:path extrusionOk="0" h="1063" w="33657">
                  <a:moveTo>
                    <a:pt x="129" y="1"/>
                  </a:moveTo>
                  <a:cubicBezTo>
                    <a:pt x="129" y="258"/>
                    <a:pt x="129" y="676"/>
                    <a:pt x="1" y="1063"/>
                  </a:cubicBezTo>
                  <a:lnTo>
                    <a:pt x="33656" y="1063"/>
                  </a:lnTo>
                  <a:lnTo>
                    <a:pt x="336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" name="Google Shape;587;p46"/>
            <p:cNvSpPr/>
            <p:nvPr/>
          </p:nvSpPr>
          <p:spPr>
            <a:xfrm>
              <a:off x="536550" y="2899300"/>
              <a:ext cx="821300" cy="30600"/>
            </a:xfrm>
            <a:custGeom>
              <a:rect b="b" l="l" r="r" t="t"/>
              <a:pathLst>
                <a:path extrusionOk="0" h="1224" w="32852">
                  <a:moveTo>
                    <a:pt x="257" y="1"/>
                  </a:moveTo>
                  <a:cubicBezTo>
                    <a:pt x="257" y="419"/>
                    <a:pt x="129" y="805"/>
                    <a:pt x="0" y="1223"/>
                  </a:cubicBezTo>
                  <a:lnTo>
                    <a:pt x="32851" y="1223"/>
                  </a:lnTo>
                  <a:lnTo>
                    <a:pt x="32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" name="Google Shape;588;p46"/>
            <p:cNvSpPr/>
            <p:nvPr/>
          </p:nvSpPr>
          <p:spPr>
            <a:xfrm>
              <a:off x="570325" y="2792325"/>
              <a:ext cx="787525" cy="26575"/>
            </a:xfrm>
            <a:custGeom>
              <a:rect b="b" l="l" r="r" t="t"/>
              <a:pathLst>
                <a:path extrusionOk="0" h="1063" w="31501">
                  <a:moveTo>
                    <a:pt x="515" y="0"/>
                  </a:moveTo>
                  <a:cubicBezTo>
                    <a:pt x="387" y="419"/>
                    <a:pt x="258" y="805"/>
                    <a:pt x="0" y="1062"/>
                  </a:cubicBezTo>
                  <a:lnTo>
                    <a:pt x="31500" y="1062"/>
                  </a:lnTo>
                  <a:lnTo>
                    <a:pt x="315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" name="Google Shape;589;p46"/>
            <p:cNvSpPr/>
            <p:nvPr/>
          </p:nvSpPr>
          <p:spPr>
            <a:xfrm>
              <a:off x="623425" y="2685325"/>
              <a:ext cx="734425" cy="26575"/>
            </a:xfrm>
            <a:custGeom>
              <a:rect b="b" l="l" r="r" t="t"/>
              <a:pathLst>
                <a:path extrusionOk="0" h="1063" w="29377">
                  <a:moveTo>
                    <a:pt x="676" y="1"/>
                  </a:moveTo>
                  <a:cubicBezTo>
                    <a:pt x="418" y="387"/>
                    <a:pt x="290" y="677"/>
                    <a:pt x="0" y="1063"/>
                  </a:cubicBezTo>
                  <a:lnTo>
                    <a:pt x="29376" y="1063"/>
                  </a:lnTo>
                  <a:lnTo>
                    <a:pt x="293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" name="Google Shape;590;p46"/>
            <p:cNvSpPr/>
            <p:nvPr/>
          </p:nvSpPr>
          <p:spPr>
            <a:xfrm>
              <a:off x="697425" y="2577550"/>
              <a:ext cx="660425" cy="27375"/>
            </a:xfrm>
            <a:custGeom>
              <a:rect b="b" l="l" r="r" t="t"/>
              <a:pathLst>
                <a:path extrusionOk="0" h="1095" w="26417">
                  <a:moveTo>
                    <a:pt x="933" y="1"/>
                  </a:moveTo>
                  <a:cubicBezTo>
                    <a:pt x="676" y="290"/>
                    <a:pt x="258" y="676"/>
                    <a:pt x="0" y="1094"/>
                  </a:cubicBezTo>
                  <a:lnTo>
                    <a:pt x="26416" y="1094"/>
                  </a:lnTo>
                  <a:lnTo>
                    <a:pt x="264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" name="Google Shape;591;p46"/>
            <p:cNvSpPr/>
            <p:nvPr/>
          </p:nvSpPr>
          <p:spPr>
            <a:xfrm>
              <a:off x="801175" y="2467350"/>
              <a:ext cx="556675" cy="29775"/>
            </a:xfrm>
            <a:custGeom>
              <a:rect b="b" l="l" r="r" t="t"/>
              <a:pathLst>
                <a:path extrusionOk="0" h="1191" w="22267">
                  <a:moveTo>
                    <a:pt x="1352" y="0"/>
                  </a:moveTo>
                  <a:cubicBezTo>
                    <a:pt x="934" y="387"/>
                    <a:pt x="419" y="805"/>
                    <a:pt x="1" y="1191"/>
                  </a:cubicBezTo>
                  <a:lnTo>
                    <a:pt x="22266" y="1191"/>
                  </a:lnTo>
                  <a:lnTo>
                    <a:pt x="222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46"/>
            <p:cNvSpPr/>
            <p:nvPr/>
          </p:nvSpPr>
          <p:spPr>
            <a:xfrm>
              <a:off x="958850" y="2360375"/>
              <a:ext cx="399000" cy="26550"/>
            </a:xfrm>
            <a:custGeom>
              <a:rect b="b" l="l" r="r" t="t"/>
              <a:pathLst>
                <a:path extrusionOk="0" h="1062" w="15960">
                  <a:moveTo>
                    <a:pt x="2285" y="0"/>
                  </a:moveTo>
                  <a:cubicBezTo>
                    <a:pt x="1480" y="386"/>
                    <a:pt x="676" y="644"/>
                    <a:pt x="0" y="1062"/>
                  </a:cubicBezTo>
                  <a:lnTo>
                    <a:pt x="15959" y="1062"/>
                  </a:lnTo>
                  <a:lnTo>
                    <a:pt x="159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93" name="Google Shape;593;p46"/>
          <p:cNvSpPr/>
          <p:nvPr/>
        </p:nvSpPr>
        <p:spPr>
          <a:xfrm flipH="1">
            <a:off x="4059" y="3467950"/>
            <a:ext cx="844660" cy="838175"/>
          </a:xfrm>
          <a:custGeom>
            <a:rect b="b" l="l" r="r" t="t"/>
            <a:pathLst>
              <a:path extrusionOk="0" h="33527" w="33495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cubicBezTo>
                  <a:pt x="33495" y="15026"/>
                  <a:pt x="18501" y="0"/>
                  <a:pt x="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4" name="Google Shape;594;p46"/>
          <p:cNvSpPr txBox="1"/>
          <p:nvPr>
            <p:ph idx="1" type="subTitle"/>
          </p:nvPr>
        </p:nvSpPr>
        <p:spPr>
          <a:xfrm>
            <a:off x="4109500" y="1767975"/>
            <a:ext cx="4825500" cy="2880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700">
                <a:latin typeface="Righteous"/>
                <a:ea typeface="Righteous"/>
                <a:cs typeface="Righteous"/>
                <a:sym typeface="Righteous"/>
              </a:rPr>
              <a:t>Submitted by: Rifat Alam Pomil</a:t>
            </a:r>
            <a:endParaRPr sz="1700">
              <a:latin typeface="Righteous"/>
              <a:ea typeface="Righteous"/>
              <a:cs typeface="Righteous"/>
              <a:sym typeface="Righteou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700">
                <a:latin typeface="Righteous"/>
                <a:ea typeface="Righteous"/>
                <a:cs typeface="Righteous"/>
                <a:sym typeface="Righteous"/>
              </a:rPr>
              <a:t>ID: 23266028</a:t>
            </a:r>
            <a:endParaRPr sz="1700">
              <a:latin typeface="Righteous"/>
              <a:ea typeface="Righteous"/>
              <a:cs typeface="Righteous"/>
              <a:sym typeface="Righteou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700">
                <a:latin typeface="Righteous"/>
                <a:ea typeface="Righteous"/>
                <a:cs typeface="Righteous"/>
                <a:sym typeface="Righteous"/>
              </a:rPr>
              <a:t>Department: CSE</a:t>
            </a:r>
            <a:endParaRPr sz="1700">
              <a:latin typeface="Righteous"/>
              <a:ea typeface="Righteous"/>
              <a:cs typeface="Righteous"/>
              <a:sym typeface="Righteou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700">
                <a:latin typeface="Righteous"/>
                <a:ea typeface="Righteous"/>
                <a:cs typeface="Righteous"/>
                <a:sym typeface="Righteous"/>
              </a:rPr>
              <a:t>Course ID: CSE707</a:t>
            </a:r>
            <a:endParaRPr sz="1700">
              <a:latin typeface="Righteous"/>
              <a:ea typeface="Righteous"/>
              <a:cs typeface="Righteous"/>
              <a:sym typeface="Righteou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700">
                <a:latin typeface="Righteous"/>
                <a:ea typeface="Righteous"/>
                <a:cs typeface="Righteous"/>
                <a:sym typeface="Righteous"/>
              </a:rPr>
              <a:t>Course Name: Distributed Computing System</a:t>
            </a:r>
            <a:endParaRPr sz="1700">
              <a:latin typeface="Righteous"/>
              <a:ea typeface="Righteous"/>
              <a:cs typeface="Righteous"/>
              <a:sym typeface="Righteou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700">
              <a:latin typeface="Righteous"/>
              <a:ea typeface="Righteous"/>
              <a:cs typeface="Righteous"/>
              <a:sym typeface="Righteou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700">
                <a:latin typeface="Righteous"/>
                <a:ea typeface="Righteous"/>
                <a:cs typeface="Righteous"/>
                <a:sym typeface="Righteous"/>
              </a:rPr>
              <a:t>Submitted to:</a:t>
            </a:r>
            <a:endParaRPr sz="1700">
              <a:latin typeface="Righteous"/>
              <a:ea typeface="Righteous"/>
              <a:cs typeface="Righteous"/>
              <a:sym typeface="Righteou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700">
                <a:latin typeface="Righteous"/>
                <a:ea typeface="Righteous"/>
                <a:cs typeface="Righteous"/>
                <a:sym typeface="Righteous"/>
              </a:rPr>
              <a:t>Annajiat Alim Rasel</a:t>
            </a:r>
            <a:endParaRPr sz="1700">
              <a:latin typeface="Righteous"/>
              <a:ea typeface="Righteous"/>
              <a:cs typeface="Righteous"/>
              <a:sym typeface="Righteou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700">
                <a:latin typeface="Righteous"/>
                <a:ea typeface="Righteous"/>
                <a:cs typeface="Righteous"/>
                <a:sym typeface="Righteous"/>
              </a:rPr>
              <a:t>Senior Lecturer, BRAC University</a:t>
            </a:r>
            <a:endParaRPr sz="1700">
              <a:latin typeface="Righteous"/>
              <a:ea typeface="Righteous"/>
              <a:cs typeface="Righteous"/>
              <a:sym typeface="Righteous"/>
            </a:endParaRPr>
          </a:p>
        </p:txBody>
      </p:sp>
      <p:sp>
        <p:nvSpPr>
          <p:cNvPr id="595" name="Google Shape;595;p46"/>
          <p:cNvSpPr/>
          <p:nvPr/>
        </p:nvSpPr>
        <p:spPr>
          <a:xfrm>
            <a:off x="437488" y="561638"/>
            <a:ext cx="834175" cy="834975"/>
          </a:xfrm>
          <a:custGeom>
            <a:rect b="b" l="l" r="r" t="t"/>
            <a:pathLst>
              <a:path extrusionOk="0" h="33399" w="33367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96" name="Google Shape;596;p46"/>
          <p:cNvGrpSpPr/>
          <p:nvPr/>
        </p:nvGrpSpPr>
        <p:grpSpPr>
          <a:xfrm>
            <a:off x="1348863" y="320338"/>
            <a:ext cx="201100" cy="204325"/>
            <a:chOff x="3375338" y="419625"/>
            <a:chExt cx="201100" cy="204325"/>
          </a:xfrm>
        </p:grpSpPr>
        <p:sp>
          <p:nvSpPr>
            <p:cNvPr id="597" name="Google Shape;597;p46"/>
            <p:cNvSpPr/>
            <p:nvPr/>
          </p:nvSpPr>
          <p:spPr>
            <a:xfrm>
              <a:off x="3375338" y="4196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" name="Google Shape;598;p46"/>
            <p:cNvSpPr/>
            <p:nvPr/>
          </p:nvSpPr>
          <p:spPr>
            <a:xfrm>
              <a:off x="3375338" y="5668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" name="Google Shape;599;p46"/>
            <p:cNvSpPr/>
            <p:nvPr/>
          </p:nvSpPr>
          <p:spPr>
            <a:xfrm>
              <a:off x="3519313" y="4196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" name="Google Shape;600;p46"/>
            <p:cNvSpPr/>
            <p:nvPr/>
          </p:nvSpPr>
          <p:spPr>
            <a:xfrm>
              <a:off x="3519313" y="566825"/>
              <a:ext cx="57125" cy="57125"/>
            </a:xfrm>
            <a:custGeom>
              <a:rect b="b" l="l" r="r" t="t"/>
              <a:pathLst>
                <a:path extrusionOk="0" h="2285" w="2285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01" name="Google Shape;601;p46"/>
          <p:cNvSpPr txBox="1"/>
          <p:nvPr/>
        </p:nvSpPr>
        <p:spPr>
          <a:xfrm>
            <a:off x="312250" y="964925"/>
            <a:ext cx="9208800" cy="8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1" i="0" lang="en" sz="2100" u="none" cap="none" strike="noStrike">
                <a:solidFill>
                  <a:srgbClr val="F2F2F2"/>
                </a:solidFill>
                <a:latin typeface="Righteous"/>
                <a:ea typeface="Righteous"/>
                <a:cs typeface="Righteous"/>
                <a:sym typeface="Righteous"/>
              </a:rPr>
              <a:t>Survey on Federated-Learning Approaches in Distributed Environment</a:t>
            </a:r>
            <a:endParaRPr b="1" i="0" sz="2100" u="none" cap="none" strike="noStrike">
              <a:solidFill>
                <a:srgbClr val="F2F2F2"/>
              </a:solidFill>
              <a:latin typeface="Righteous"/>
              <a:ea typeface="Righteous"/>
              <a:cs typeface="Righteous"/>
              <a:sym typeface="Righteous"/>
            </a:endParaRPr>
          </a:p>
        </p:txBody>
      </p:sp>
      <p:sp>
        <p:nvSpPr>
          <p:cNvPr id="602" name="Google Shape;602;p4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55"/>
          <p:cNvSpPr txBox="1"/>
          <p:nvPr>
            <p:ph idx="1" type="body"/>
          </p:nvPr>
        </p:nvSpPr>
        <p:spPr>
          <a:xfrm>
            <a:off x="615375" y="863550"/>
            <a:ext cx="7828500" cy="374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1600">
                <a:solidFill>
                  <a:schemeClr val="lt2"/>
                </a:solidFill>
                <a:latin typeface="Righteous"/>
                <a:ea typeface="Righteous"/>
                <a:cs typeface="Righteous"/>
                <a:sym typeface="Righteous"/>
              </a:rPr>
              <a:t>Computational and Statistical Challenges</a:t>
            </a:r>
            <a:r>
              <a:rPr b="1" lang="en" sz="16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rPr>
              <a:t>Heterogeneous Data</a:t>
            </a:r>
            <a:endParaRPr b="1" sz="1600">
              <a:solidFill>
                <a:schemeClr val="dk1"/>
              </a:solidFill>
              <a:latin typeface="Righteous"/>
              <a:ea typeface="Righteous"/>
              <a:cs typeface="Righteous"/>
              <a:sym typeface="Righteous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Righteous"/>
              <a:ea typeface="Righteous"/>
              <a:cs typeface="Righteous"/>
              <a:sym typeface="Righteous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ighteous"/>
              <a:buChar char="●"/>
            </a:pPr>
            <a:r>
              <a:rPr b="1" lang="en" sz="15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rPr>
              <a:t>Heterogeneous Data Distributions:</a:t>
            </a:r>
            <a:endParaRPr b="1" sz="1900">
              <a:solidFill>
                <a:schemeClr val="dk1"/>
              </a:solidFill>
              <a:latin typeface="Righteous"/>
              <a:ea typeface="Righteous"/>
              <a:cs typeface="Righteous"/>
              <a:sym typeface="Righteous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ighteous"/>
              <a:buChar char="●"/>
            </a:pPr>
            <a:r>
              <a:rPr lang="en" sz="1600">
                <a:solidFill>
                  <a:srgbClr val="F2F2F2"/>
                </a:solidFill>
                <a:latin typeface="Righteous"/>
                <a:ea typeface="Righteous"/>
                <a:cs typeface="Righteous"/>
                <a:sym typeface="Righteous"/>
              </a:rPr>
              <a:t>  Highlighting challenges linked to diverse data distributions.</a:t>
            </a:r>
            <a:endParaRPr sz="1600">
              <a:solidFill>
                <a:srgbClr val="F2F2F2"/>
              </a:solidFill>
              <a:latin typeface="Righteous"/>
              <a:ea typeface="Righteous"/>
              <a:cs typeface="Righteous"/>
              <a:sym typeface="Righteous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600"/>
              <a:buFont typeface="Righteous"/>
              <a:buChar char="●"/>
            </a:pPr>
            <a:r>
              <a:rPr lang="en" sz="1600">
                <a:solidFill>
                  <a:srgbClr val="F2F2F2"/>
                </a:solidFill>
                <a:latin typeface="Righteous"/>
                <a:ea typeface="Righteous"/>
                <a:cs typeface="Righteous"/>
                <a:sym typeface="Righteous"/>
              </a:rPr>
              <a:t>  Acknowledging the impact of computational and statistical hurdles.</a:t>
            </a:r>
            <a:endParaRPr sz="1600">
              <a:solidFill>
                <a:srgbClr val="F2F2F2"/>
              </a:solidFill>
              <a:latin typeface="Righteous"/>
              <a:ea typeface="Righteous"/>
              <a:cs typeface="Righteous"/>
              <a:sym typeface="Righteous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600">
              <a:solidFill>
                <a:srgbClr val="F2F2F2"/>
              </a:solidFill>
              <a:latin typeface="Righteous"/>
              <a:ea typeface="Righteous"/>
              <a:cs typeface="Righteous"/>
              <a:sym typeface="Righteous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ighteous"/>
              <a:buChar char="●"/>
            </a:pPr>
            <a:r>
              <a:rPr b="1" lang="en" sz="16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rPr>
              <a:t>Addressing Challenges:</a:t>
            </a:r>
            <a:endParaRPr b="1" sz="1600">
              <a:solidFill>
                <a:schemeClr val="dk1"/>
              </a:solidFill>
              <a:latin typeface="Righteous"/>
              <a:ea typeface="Righteous"/>
              <a:cs typeface="Righteous"/>
              <a:sym typeface="Righteous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600"/>
              <a:buFont typeface="Righteous"/>
              <a:buChar char="●"/>
            </a:pPr>
            <a:r>
              <a:rPr lang="en" sz="1600">
                <a:solidFill>
                  <a:srgbClr val="F2F2F2"/>
                </a:solidFill>
                <a:latin typeface="Righteous"/>
                <a:ea typeface="Righteous"/>
                <a:cs typeface="Righteous"/>
                <a:sym typeface="Righteous"/>
              </a:rPr>
              <a:t>  Introduction of a statistical framework to tackle identified issues.</a:t>
            </a:r>
            <a:endParaRPr sz="1600">
              <a:solidFill>
                <a:srgbClr val="F2F2F2"/>
              </a:solidFill>
              <a:latin typeface="Righteous"/>
              <a:ea typeface="Righteous"/>
              <a:cs typeface="Righteous"/>
              <a:sym typeface="Righteous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600"/>
              <a:buFont typeface="Righteous"/>
              <a:buChar char="●"/>
            </a:pPr>
            <a:r>
              <a:rPr lang="en" sz="1600">
                <a:solidFill>
                  <a:srgbClr val="F2F2F2"/>
                </a:solidFill>
                <a:latin typeface="Righteous"/>
                <a:ea typeface="Righteous"/>
                <a:cs typeface="Righteous"/>
                <a:sym typeface="Righteous"/>
              </a:rPr>
              <a:t>  Acknowledging the potential need for further refinement.</a:t>
            </a:r>
            <a:endParaRPr sz="1600">
              <a:solidFill>
                <a:srgbClr val="F2F2F2"/>
              </a:solidFill>
              <a:latin typeface="Righteous"/>
              <a:ea typeface="Righteous"/>
              <a:cs typeface="Righteous"/>
              <a:sym typeface="Righteou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000">
              <a:solidFill>
                <a:srgbClr val="F2F2F2"/>
              </a:solidFill>
              <a:latin typeface="Righteous"/>
              <a:ea typeface="Righteous"/>
              <a:cs typeface="Righteous"/>
              <a:sym typeface="Righteous"/>
            </a:endParaRPr>
          </a:p>
        </p:txBody>
      </p:sp>
      <p:sp>
        <p:nvSpPr>
          <p:cNvPr id="664" name="Google Shape;664;p55"/>
          <p:cNvSpPr txBox="1"/>
          <p:nvPr>
            <p:ph type="title"/>
          </p:nvPr>
        </p:nvSpPr>
        <p:spPr>
          <a:xfrm>
            <a:off x="1733050" y="176625"/>
            <a:ext cx="7251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1500"/>
              </a:spcAft>
              <a:buSzPts val="3500"/>
              <a:buNone/>
            </a:pPr>
            <a:r>
              <a:rPr b="0" lang="en">
                <a:solidFill>
                  <a:srgbClr val="F2F2F2"/>
                </a:solidFill>
              </a:rPr>
              <a:t>First Limitation</a:t>
            </a:r>
            <a:endParaRPr sz="5800">
              <a:solidFill>
                <a:srgbClr val="F2F2F2"/>
              </a:solidFill>
            </a:endParaRPr>
          </a:p>
        </p:txBody>
      </p:sp>
      <p:sp>
        <p:nvSpPr>
          <p:cNvPr id="665" name="Google Shape;665;p5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56"/>
          <p:cNvSpPr txBox="1"/>
          <p:nvPr>
            <p:ph idx="1" type="body"/>
          </p:nvPr>
        </p:nvSpPr>
        <p:spPr>
          <a:xfrm>
            <a:off x="1172150" y="1023300"/>
            <a:ext cx="7828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1600">
                <a:solidFill>
                  <a:srgbClr val="F2F2F2"/>
                </a:solidFill>
                <a:latin typeface="Righteous"/>
                <a:ea typeface="Righteous"/>
                <a:cs typeface="Righteous"/>
                <a:sym typeface="Righteous"/>
              </a:rPr>
              <a:t>RL-Based Centralized Server Approach</a:t>
            </a:r>
            <a:endParaRPr b="1" sz="1600">
              <a:solidFill>
                <a:srgbClr val="F2F2F2"/>
              </a:solidFill>
              <a:latin typeface="Righteous"/>
              <a:ea typeface="Righteous"/>
              <a:cs typeface="Righteous"/>
              <a:sym typeface="Righteous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ighteous"/>
              <a:buChar char="●"/>
            </a:pPr>
            <a:r>
              <a:rPr b="1" lang="en" sz="16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rPr>
              <a:t>Data Heterogeneity Determination:</a:t>
            </a:r>
            <a:endParaRPr b="1" sz="1600">
              <a:solidFill>
                <a:schemeClr val="dk1"/>
              </a:solidFill>
              <a:latin typeface="Righteous"/>
              <a:ea typeface="Righteous"/>
              <a:cs typeface="Righteous"/>
              <a:sym typeface="Righteous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600"/>
              <a:buFont typeface="Righteous"/>
              <a:buChar char="●"/>
            </a:pPr>
            <a:r>
              <a:rPr lang="en" sz="1600">
                <a:solidFill>
                  <a:srgbClr val="F2F2F2"/>
                </a:solidFill>
                <a:latin typeface="Righteous"/>
                <a:ea typeface="Righteous"/>
                <a:cs typeface="Righteous"/>
                <a:sym typeface="Righteous"/>
              </a:rPr>
              <a:t>Utilizing a centralized server approach based on Reinforcement Learning (RL).</a:t>
            </a:r>
            <a:endParaRPr sz="1600">
              <a:solidFill>
                <a:srgbClr val="F2F2F2"/>
              </a:solidFill>
              <a:latin typeface="Righteous"/>
              <a:ea typeface="Righteous"/>
              <a:cs typeface="Righteous"/>
              <a:sym typeface="Righteous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600"/>
              <a:buFont typeface="Righteous"/>
              <a:buChar char="●"/>
            </a:pPr>
            <a:r>
              <a:rPr lang="en" sz="1600">
                <a:solidFill>
                  <a:srgbClr val="F2F2F2"/>
                </a:solidFill>
                <a:latin typeface="Righteous"/>
                <a:ea typeface="Righteous"/>
                <a:cs typeface="Righteous"/>
                <a:sym typeface="Righteous"/>
              </a:rPr>
              <a:t>Focusing on determining and optimizing performance in Federated Learning (FL).</a:t>
            </a:r>
            <a:endParaRPr sz="1600">
              <a:solidFill>
                <a:srgbClr val="F2F2F2"/>
              </a:solidFill>
              <a:latin typeface="Righteous"/>
              <a:ea typeface="Righteous"/>
              <a:cs typeface="Righteous"/>
              <a:sym typeface="Righteous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ighteous"/>
              <a:buChar char="●"/>
            </a:pPr>
            <a:r>
              <a:rPr b="1" lang="en" sz="16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rPr>
              <a:t>Feasibility Concerns:</a:t>
            </a:r>
            <a:endParaRPr b="1" sz="1600">
              <a:solidFill>
                <a:schemeClr val="dk1"/>
              </a:solidFill>
              <a:latin typeface="Righteous"/>
              <a:ea typeface="Righteous"/>
              <a:cs typeface="Righteous"/>
              <a:sym typeface="Righteous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600"/>
              <a:buFont typeface="Righteous"/>
              <a:buChar char="●"/>
            </a:pPr>
            <a:r>
              <a:rPr lang="en" sz="1600">
                <a:solidFill>
                  <a:srgbClr val="F2F2F2"/>
                </a:solidFill>
                <a:latin typeface="Righteous"/>
                <a:ea typeface="Righteous"/>
                <a:cs typeface="Righteous"/>
                <a:sym typeface="Righteous"/>
              </a:rPr>
              <a:t>Acknowledging the promising nature of the RL-based approach.</a:t>
            </a:r>
            <a:endParaRPr sz="1600">
              <a:solidFill>
                <a:srgbClr val="F2F2F2"/>
              </a:solidFill>
              <a:latin typeface="Righteous"/>
              <a:ea typeface="Righteous"/>
              <a:cs typeface="Righteous"/>
              <a:sym typeface="Righteous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600"/>
              <a:buFont typeface="Righteous"/>
              <a:buChar char="●"/>
            </a:pPr>
            <a:r>
              <a:rPr lang="en" sz="1600">
                <a:solidFill>
                  <a:srgbClr val="F2F2F2"/>
                </a:solidFill>
                <a:latin typeface="Righteous"/>
                <a:ea typeface="Righteous"/>
                <a:cs typeface="Righteous"/>
                <a:sym typeface="Righteous"/>
              </a:rPr>
              <a:t>Identifying the need for further investigation, especially in multi-coalition scenarios.</a:t>
            </a:r>
            <a:endParaRPr sz="1600">
              <a:solidFill>
                <a:srgbClr val="F2F2F2"/>
              </a:solidFill>
              <a:latin typeface="Righteous"/>
              <a:ea typeface="Righteous"/>
              <a:cs typeface="Righteous"/>
              <a:sym typeface="Righteou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71" name="Google Shape;671;p56"/>
          <p:cNvSpPr txBox="1"/>
          <p:nvPr>
            <p:ph type="title"/>
          </p:nvPr>
        </p:nvSpPr>
        <p:spPr>
          <a:xfrm>
            <a:off x="552075" y="14615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Second Limitation</a:t>
            </a:r>
            <a:endParaRPr/>
          </a:p>
        </p:txBody>
      </p:sp>
      <p:sp>
        <p:nvSpPr>
          <p:cNvPr id="672" name="Google Shape;672;p5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57"/>
          <p:cNvSpPr txBox="1"/>
          <p:nvPr>
            <p:ph idx="1" type="body"/>
          </p:nvPr>
        </p:nvSpPr>
        <p:spPr>
          <a:xfrm>
            <a:off x="1172150" y="1263850"/>
            <a:ext cx="7828500" cy="31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Righteous"/>
              <a:buChar char="●"/>
            </a:pPr>
            <a:r>
              <a:rPr lang="en" sz="1400">
                <a:solidFill>
                  <a:srgbClr val="F2F2F2"/>
                </a:solidFill>
                <a:latin typeface="Righteous"/>
                <a:ea typeface="Righteous"/>
                <a:cs typeface="Righteous"/>
                <a:sym typeface="Righteous"/>
              </a:rPr>
              <a:t>FL's growing importance in IoT, wireless communication, and machine learning.</a:t>
            </a:r>
            <a:endParaRPr sz="1400">
              <a:solidFill>
                <a:srgbClr val="F2F2F2"/>
              </a:solidFill>
              <a:latin typeface="Righteous"/>
              <a:ea typeface="Righteous"/>
              <a:cs typeface="Righteous"/>
              <a:sym typeface="Righteou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Righteous"/>
              <a:buChar char="●"/>
            </a:pPr>
            <a:r>
              <a:rPr lang="en" sz="1400">
                <a:solidFill>
                  <a:srgbClr val="F2F2F2"/>
                </a:solidFill>
                <a:latin typeface="Righteous"/>
                <a:ea typeface="Righteous"/>
                <a:cs typeface="Righteous"/>
                <a:sym typeface="Righteous"/>
              </a:rPr>
              <a:t>Emphasis on secure data sharing and privacy preservation.</a:t>
            </a:r>
            <a:endParaRPr sz="1400">
              <a:solidFill>
                <a:srgbClr val="F2F2F2"/>
              </a:solidFill>
              <a:latin typeface="Righteous"/>
              <a:ea typeface="Righteous"/>
              <a:cs typeface="Righteous"/>
              <a:sym typeface="Righteou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Righteous"/>
              <a:buChar char="●"/>
            </a:pPr>
            <a:r>
              <a:rPr lang="en" sz="1400">
                <a:solidFill>
                  <a:srgbClr val="F2F2F2"/>
                </a:solidFill>
                <a:latin typeface="Righteous"/>
                <a:ea typeface="Righteous"/>
                <a:cs typeface="Righteous"/>
                <a:sym typeface="Righteous"/>
              </a:rPr>
              <a:t>Potential applications and efficiency of FL for data prediction.</a:t>
            </a:r>
            <a:endParaRPr sz="1400">
              <a:solidFill>
                <a:srgbClr val="F2F2F2"/>
              </a:solidFill>
              <a:latin typeface="Righteous"/>
              <a:ea typeface="Righteous"/>
              <a:cs typeface="Righteous"/>
              <a:sym typeface="Righteou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Righteous"/>
              <a:buChar char="●"/>
            </a:pPr>
            <a:r>
              <a:rPr lang="en" sz="1400">
                <a:solidFill>
                  <a:srgbClr val="F2F2F2"/>
                </a:solidFill>
                <a:latin typeface="Righteous"/>
                <a:ea typeface="Righteous"/>
                <a:cs typeface="Righteous"/>
                <a:sym typeface="Righteous"/>
              </a:rPr>
              <a:t>Promise of FL in bridging the gap between organizations and ensuring equitable benefits.</a:t>
            </a:r>
            <a:endParaRPr sz="1400">
              <a:solidFill>
                <a:srgbClr val="F2F2F2"/>
              </a:solidFill>
              <a:latin typeface="Righteous"/>
              <a:ea typeface="Righteous"/>
              <a:cs typeface="Righteous"/>
              <a:sym typeface="Righteous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500">
              <a:solidFill>
                <a:srgbClr val="F2F2F2"/>
              </a:solidFill>
              <a:latin typeface="Righteous"/>
              <a:ea typeface="Righteous"/>
              <a:cs typeface="Righteous"/>
              <a:sym typeface="Righteous"/>
            </a:endParaRPr>
          </a:p>
        </p:txBody>
      </p:sp>
      <p:sp>
        <p:nvSpPr>
          <p:cNvPr id="678" name="Google Shape;678;p57"/>
          <p:cNvSpPr txBox="1"/>
          <p:nvPr>
            <p:ph type="title"/>
          </p:nvPr>
        </p:nvSpPr>
        <p:spPr>
          <a:xfrm>
            <a:off x="3106150" y="318150"/>
            <a:ext cx="7704000" cy="9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SzPts val="3500"/>
              <a:buNone/>
            </a:pPr>
            <a:r>
              <a:rPr b="0" lang="en" sz="3000">
                <a:solidFill>
                  <a:srgbClr val="F2F2F2"/>
                </a:solidFill>
              </a:rPr>
              <a:t>Synthesis</a:t>
            </a:r>
            <a:endParaRPr b="0" sz="4200">
              <a:solidFill>
                <a:srgbClr val="F2F2F2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3500"/>
              <a:buNone/>
            </a:pPr>
            <a:r>
              <a:t/>
            </a:r>
            <a:endParaRPr>
              <a:solidFill>
                <a:srgbClr val="F2F2F2"/>
              </a:solidFill>
            </a:endParaRPr>
          </a:p>
        </p:txBody>
      </p:sp>
      <p:sp>
        <p:nvSpPr>
          <p:cNvPr id="679" name="Google Shape;679;p5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58"/>
          <p:cNvSpPr/>
          <p:nvPr/>
        </p:nvSpPr>
        <p:spPr>
          <a:xfrm flipH="1">
            <a:off x="1513850" y="843900"/>
            <a:ext cx="6116400" cy="3455700"/>
          </a:xfrm>
          <a:prstGeom prst="round1Rect">
            <a:avLst>
              <a:gd fmla="val 26345" name="adj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5" name="Google Shape;685;p58"/>
          <p:cNvSpPr txBox="1"/>
          <p:nvPr>
            <p:ph type="title"/>
          </p:nvPr>
        </p:nvSpPr>
        <p:spPr>
          <a:xfrm>
            <a:off x="2290050" y="1943925"/>
            <a:ext cx="4563900" cy="53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THANK YOU!</a:t>
            </a:r>
            <a:endParaRPr/>
          </a:p>
        </p:txBody>
      </p:sp>
      <p:sp>
        <p:nvSpPr>
          <p:cNvPr id="686" name="Google Shape;686;p5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p47"/>
          <p:cNvSpPr txBox="1"/>
          <p:nvPr>
            <p:ph idx="1" type="body"/>
          </p:nvPr>
        </p:nvSpPr>
        <p:spPr>
          <a:xfrm>
            <a:off x="854000" y="1164700"/>
            <a:ext cx="7828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SzPts val="1400"/>
              <a:buNone/>
            </a:pPr>
            <a:r>
              <a:rPr lang="en" sz="14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rPr>
              <a:t>                      Exploring Federated Learning in Distributed Environments</a:t>
            </a:r>
            <a:endParaRPr sz="1400">
              <a:solidFill>
                <a:srgbClr val="FFFFFF"/>
              </a:solidFill>
              <a:latin typeface="Righteous"/>
              <a:ea typeface="Righteous"/>
              <a:cs typeface="Righteous"/>
              <a:sym typeface="Righteou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ighteous"/>
              <a:buChar char="●"/>
            </a:pPr>
            <a:r>
              <a:rPr lang="en" sz="14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rPr>
              <a:t>Motivation: Growing significance of Federated Learning (FL) in IoT networks, wireless communication networks, and machine learning.</a:t>
            </a:r>
            <a:endParaRPr sz="1400">
              <a:solidFill>
                <a:srgbClr val="FFFFFF"/>
              </a:solidFill>
              <a:latin typeface="Righteous"/>
              <a:ea typeface="Righteous"/>
              <a:cs typeface="Righteous"/>
              <a:sym typeface="Righteou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ighteous"/>
              <a:buChar char="●"/>
            </a:pPr>
            <a:r>
              <a:rPr lang="en" sz="14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rPr>
              <a:t>Purpose: To shed light on various aspects of FL, with a focus on privacy preservation and data prediction.</a:t>
            </a:r>
            <a:endParaRPr sz="1400">
              <a:solidFill>
                <a:srgbClr val="FFFFFF"/>
              </a:solidFill>
              <a:latin typeface="Righteous"/>
              <a:ea typeface="Righteous"/>
              <a:cs typeface="Righteous"/>
              <a:sym typeface="Righteou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ighteous"/>
              <a:buChar char="●"/>
            </a:pPr>
            <a:r>
              <a:rPr lang="en" sz="14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rPr>
              <a:t>Aims: Understand FL approaches and their potential applications, emphasizing data privacy.</a:t>
            </a:r>
            <a:endParaRPr sz="1400">
              <a:solidFill>
                <a:srgbClr val="FFFFFF"/>
              </a:solidFill>
              <a:latin typeface="Righteous"/>
              <a:ea typeface="Righteous"/>
              <a:cs typeface="Righteous"/>
              <a:sym typeface="Righteou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ighteous"/>
              <a:buChar char="●"/>
            </a:pPr>
            <a:r>
              <a:rPr lang="en" sz="14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rPr>
              <a:t>Hypothesis: FL can securely unite multiple organizations, ensuring data privacy and equitable benefits.</a:t>
            </a:r>
            <a:endParaRPr sz="1600">
              <a:solidFill>
                <a:srgbClr val="FFFFFF"/>
              </a:solidFill>
              <a:latin typeface="Righteous"/>
              <a:ea typeface="Righteous"/>
              <a:cs typeface="Righteous"/>
              <a:sym typeface="Righteous"/>
            </a:endParaRPr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08" name="Google Shape;608;p47"/>
          <p:cNvSpPr txBox="1"/>
          <p:nvPr>
            <p:ph type="title"/>
          </p:nvPr>
        </p:nvSpPr>
        <p:spPr>
          <a:xfrm>
            <a:off x="720000" y="3759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609" name="Google Shape;609;p4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48"/>
          <p:cNvSpPr txBox="1"/>
          <p:nvPr>
            <p:ph idx="1" type="body"/>
          </p:nvPr>
        </p:nvSpPr>
        <p:spPr>
          <a:xfrm>
            <a:off x="40725" y="459600"/>
            <a:ext cx="8762100" cy="42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14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rPr>
              <a:t>Growing Significance of FL:</a:t>
            </a:r>
            <a:endParaRPr b="1" sz="1400">
              <a:solidFill>
                <a:schemeClr val="dk1"/>
              </a:solidFill>
              <a:latin typeface="Righteous"/>
              <a:ea typeface="Righteous"/>
              <a:cs typeface="Righteous"/>
              <a:sym typeface="Righteou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ighteous"/>
              <a:buChar char="●"/>
            </a:pPr>
            <a:r>
              <a:rPr lang="en" sz="1400">
                <a:latin typeface="Righteous"/>
                <a:ea typeface="Righteous"/>
                <a:cs typeface="Righteous"/>
                <a:sym typeface="Righteous"/>
              </a:rPr>
              <a:t>Acknowledging the increasing importance of Federated Learning (FL) in diverse technological domains.</a:t>
            </a:r>
            <a:endParaRPr sz="1400">
              <a:latin typeface="Righteous"/>
              <a:ea typeface="Righteous"/>
              <a:cs typeface="Righteous"/>
              <a:sym typeface="Righteou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14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rPr>
              <a:t>Motivation in Technological Trends:</a:t>
            </a:r>
            <a:endParaRPr b="1" sz="1400">
              <a:solidFill>
                <a:schemeClr val="dk1"/>
              </a:solidFill>
              <a:latin typeface="Righteous"/>
              <a:ea typeface="Righteous"/>
              <a:cs typeface="Righteous"/>
              <a:sym typeface="Righteou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ighteous"/>
              <a:buChar char="●"/>
            </a:pPr>
            <a:r>
              <a:rPr lang="en" sz="1400">
                <a:latin typeface="Righteous"/>
                <a:ea typeface="Righteous"/>
                <a:cs typeface="Righteous"/>
                <a:sym typeface="Righteous"/>
              </a:rPr>
              <a:t>Driven by the evolving landscape of IoT networks.</a:t>
            </a:r>
            <a:endParaRPr sz="1400">
              <a:latin typeface="Righteous"/>
              <a:ea typeface="Righteous"/>
              <a:cs typeface="Righteous"/>
              <a:sym typeface="Righteou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ighteous"/>
              <a:buChar char="●"/>
            </a:pPr>
            <a:r>
              <a:rPr lang="en" sz="1400">
                <a:latin typeface="Righteous"/>
                <a:ea typeface="Righteous"/>
                <a:cs typeface="Righteous"/>
                <a:sym typeface="Righteous"/>
              </a:rPr>
              <a:t>Responding to the pivotal role of FL in wireless communication networks.</a:t>
            </a:r>
            <a:endParaRPr sz="1400">
              <a:latin typeface="Righteous"/>
              <a:ea typeface="Righteous"/>
              <a:cs typeface="Righteous"/>
              <a:sym typeface="Righteou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ighteous"/>
              <a:buChar char="●"/>
            </a:pPr>
            <a:r>
              <a:rPr lang="en" sz="1400">
                <a:latin typeface="Righteous"/>
                <a:ea typeface="Righteous"/>
                <a:cs typeface="Righteous"/>
                <a:sym typeface="Righteous"/>
              </a:rPr>
              <a:t>Recognizing FL's integration into the fabric of machine learning advancements.</a:t>
            </a:r>
            <a:endParaRPr sz="1400">
              <a:latin typeface="Righteous"/>
              <a:ea typeface="Righteous"/>
              <a:cs typeface="Righteous"/>
              <a:sym typeface="Righteou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14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rPr>
              <a:t>Focused Exploration:</a:t>
            </a:r>
            <a:endParaRPr b="1" sz="1400">
              <a:solidFill>
                <a:schemeClr val="dk1"/>
              </a:solidFill>
              <a:latin typeface="Righteous"/>
              <a:ea typeface="Righteous"/>
              <a:cs typeface="Righteous"/>
              <a:sym typeface="Righteou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ighteous"/>
              <a:buChar char="●"/>
            </a:pPr>
            <a:r>
              <a:rPr lang="en" sz="1400">
                <a:latin typeface="Righteous"/>
                <a:ea typeface="Righteous"/>
                <a:cs typeface="Righteous"/>
                <a:sym typeface="Righteous"/>
              </a:rPr>
              <a:t>Aimed at shedding light on the multifaceted aspects of FL.</a:t>
            </a:r>
            <a:endParaRPr sz="1400">
              <a:latin typeface="Righteous"/>
              <a:ea typeface="Righteous"/>
              <a:cs typeface="Righteous"/>
              <a:sym typeface="Righteou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ighteous"/>
              <a:buChar char="●"/>
            </a:pPr>
            <a:r>
              <a:rPr lang="en" sz="1400">
                <a:latin typeface="Righteous"/>
                <a:ea typeface="Righteous"/>
                <a:cs typeface="Righteous"/>
                <a:sym typeface="Righteous"/>
              </a:rPr>
              <a:t>Exploring potential applications with a spotlight on privacy preservation and data prediction.</a:t>
            </a:r>
            <a:endParaRPr sz="1400">
              <a:latin typeface="Righteous"/>
              <a:ea typeface="Righteous"/>
              <a:cs typeface="Righteous"/>
              <a:sym typeface="Righteou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14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rPr>
              <a:t>Hypothesis and Security Considerations:</a:t>
            </a:r>
            <a:endParaRPr b="1" sz="1400">
              <a:solidFill>
                <a:schemeClr val="dk1"/>
              </a:solidFill>
              <a:latin typeface="Righteous"/>
              <a:ea typeface="Righteous"/>
              <a:cs typeface="Righteous"/>
              <a:sym typeface="Righteou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ighteous"/>
              <a:buChar char="●"/>
            </a:pPr>
            <a:r>
              <a:rPr lang="en" sz="1400">
                <a:latin typeface="Righteous"/>
                <a:ea typeface="Righteous"/>
                <a:cs typeface="Righteous"/>
                <a:sym typeface="Righteous"/>
              </a:rPr>
              <a:t>Hypothesizing FL's ability to securely bring together multiple organizations.</a:t>
            </a:r>
            <a:endParaRPr sz="1400">
              <a:latin typeface="Righteous"/>
              <a:ea typeface="Righteous"/>
              <a:cs typeface="Righteous"/>
              <a:sym typeface="Righteou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ighteous"/>
              <a:buChar char="●"/>
            </a:pPr>
            <a:r>
              <a:rPr lang="en" sz="1400">
                <a:latin typeface="Righteous"/>
                <a:ea typeface="Righteous"/>
                <a:cs typeface="Righteous"/>
                <a:sym typeface="Righteous"/>
              </a:rPr>
              <a:t>Emphasizing the crucial aspects of data privacy and ensuring fair benefits for all participants.</a:t>
            </a:r>
            <a:endParaRPr sz="1400">
              <a:latin typeface="Righteous"/>
              <a:ea typeface="Righteous"/>
              <a:cs typeface="Righteous"/>
              <a:sym typeface="Righteou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15" name="Google Shape;615;p48"/>
          <p:cNvSpPr txBox="1"/>
          <p:nvPr>
            <p:ph type="title"/>
          </p:nvPr>
        </p:nvSpPr>
        <p:spPr>
          <a:xfrm>
            <a:off x="569775" y="-1149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 sz="3000"/>
              <a:t>Motivation</a:t>
            </a:r>
            <a:endParaRPr sz="3000"/>
          </a:p>
        </p:txBody>
      </p:sp>
      <p:sp>
        <p:nvSpPr>
          <p:cNvPr id="616" name="Google Shape;616;p4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49"/>
          <p:cNvSpPr txBox="1"/>
          <p:nvPr>
            <p:ph idx="1" type="body"/>
          </p:nvPr>
        </p:nvSpPr>
        <p:spPr>
          <a:xfrm>
            <a:off x="583275" y="727700"/>
            <a:ext cx="8417400" cy="39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>
              <a:solidFill>
                <a:srgbClr val="374151"/>
              </a:solidFill>
              <a:latin typeface="Righteous"/>
              <a:ea typeface="Righteous"/>
              <a:cs typeface="Righteous"/>
              <a:sym typeface="Righteous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SzPts val="1400"/>
              <a:buNone/>
            </a:pPr>
            <a:r>
              <a:rPr lang="en" sz="1400">
                <a:solidFill>
                  <a:srgbClr val="FFFEFC"/>
                </a:solidFill>
                <a:latin typeface="Righteous"/>
                <a:ea typeface="Righteous"/>
                <a:cs typeface="Righteous"/>
                <a:sym typeface="Righteous"/>
              </a:rPr>
              <a:t>Key Contributions:</a:t>
            </a:r>
            <a:endParaRPr sz="1400">
              <a:solidFill>
                <a:srgbClr val="FFFEFC"/>
              </a:solidFill>
              <a:latin typeface="Righteous"/>
              <a:ea typeface="Righteous"/>
              <a:cs typeface="Righteous"/>
              <a:sym typeface="Righteous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Clr>
                <a:srgbClr val="FFFEFC"/>
              </a:buClr>
              <a:buSzPts val="1400"/>
              <a:buFont typeface="Righteous"/>
              <a:buChar char="●"/>
            </a:pPr>
            <a:r>
              <a:rPr lang="en">
                <a:solidFill>
                  <a:srgbClr val="FFFEFC"/>
                </a:solidFill>
                <a:latin typeface="Righteous"/>
                <a:ea typeface="Righteous"/>
                <a:cs typeface="Righteous"/>
                <a:sym typeface="Righteous"/>
              </a:rPr>
              <a:t>Overview of FL approaches (centralized, decentralized, heterogeneous).</a:t>
            </a:r>
            <a:endParaRPr>
              <a:solidFill>
                <a:srgbClr val="FFFEFC"/>
              </a:solidFill>
              <a:latin typeface="Righteous"/>
              <a:ea typeface="Righteous"/>
              <a:cs typeface="Righteous"/>
              <a:sym typeface="Righteous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EFC"/>
              </a:buClr>
              <a:buSzPts val="1400"/>
              <a:buFont typeface="Righteous"/>
              <a:buChar char="●"/>
            </a:pPr>
            <a:r>
              <a:rPr lang="en">
                <a:solidFill>
                  <a:srgbClr val="FFFEFC"/>
                </a:solidFill>
                <a:latin typeface="Righteous"/>
                <a:ea typeface="Righteous"/>
                <a:cs typeface="Righteous"/>
                <a:sym typeface="Righteous"/>
              </a:rPr>
              <a:t>Exploration of privacy-preserving mechanisms.</a:t>
            </a:r>
            <a:endParaRPr>
              <a:solidFill>
                <a:srgbClr val="FFFEFC"/>
              </a:solidFill>
              <a:latin typeface="Righteous"/>
              <a:ea typeface="Righteous"/>
              <a:cs typeface="Righteous"/>
              <a:sym typeface="Righteous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EFC"/>
              </a:buClr>
              <a:buSzPts val="1400"/>
              <a:buFont typeface="Righteous"/>
              <a:buChar char="●"/>
            </a:pPr>
            <a:r>
              <a:rPr lang="en">
                <a:solidFill>
                  <a:srgbClr val="FFFEFC"/>
                </a:solidFill>
                <a:latin typeface="Righteous"/>
                <a:ea typeface="Righteous"/>
                <a:cs typeface="Righteous"/>
                <a:sym typeface="Righteous"/>
              </a:rPr>
              <a:t>Emphasis on optimization using blockchain-based FL approaches.</a:t>
            </a:r>
            <a:endParaRPr>
              <a:solidFill>
                <a:srgbClr val="FFFEFC"/>
              </a:solidFill>
              <a:latin typeface="Righteous"/>
              <a:ea typeface="Righteous"/>
              <a:cs typeface="Righteous"/>
              <a:sym typeface="Righteous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EFC"/>
              </a:buClr>
              <a:buSzPts val="1400"/>
              <a:buFont typeface="Righteous"/>
              <a:buChar char="●"/>
            </a:pPr>
            <a:r>
              <a:rPr lang="en">
                <a:solidFill>
                  <a:srgbClr val="FFFEFC"/>
                </a:solidFill>
                <a:latin typeface="Righteous"/>
                <a:ea typeface="Righteous"/>
                <a:cs typeface="Righteous"/>
                <a:sym typeface="Righteous"/>
              </a:rPr>
              <a:t>Potential for revolutionizing secure data sharing.</a:t>
            </a:r>
            <a:endParaRPr>
              <a:solidFill>
                <a:srgbClr val="FFFEFC"/>
              </a:solidFill>
              <a:latin typeface="Righteous"/>
              <a:ea typeface="Righteous"/>
              <a:cs typeface="Righteous"/>
              <a:sym typeface="Righteous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>
              <a:latin typeface="Righteous"/>
              <a:ea typeface="Righteous"/>
              <a:cs typeface="Righteous"/>
              <a:sym typeface="Righteou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22" name="Google Shape;622;p49"/>
          <p:cNvSpPr txBox="1"/>
          <p:nvPr>
            <p:ph type="title"/>
          </p:nvPr>
        </p:nvSpPr>
        <p:spPr>
          <a:xfrm>
            <a:off x="773025" y="15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b="0" lang="en" sz="2500">
                <a:solidFill>
                  <a:srgbClr val="F2F2F2"/>
                </a:solidFill>
              </a:rPr>
              <a:t>Contributions</a:t>
            </a:r>
            <a:endParaRPr sz="2500">
              <a:solidFill>
                <a:srgbClr val="F2F2F2"/>
              </a:solidFill>
            </a:endParaRPr>
          </a:p>
        </p:txBody>
      </p:sp>
      <p:sp>
        <p:nvSpPr>
          <p:cNvPr id="623" name="Google Shape;623;p4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50"/>
          <p:cNvSpPr txBox="1"/>
          <p:nvPr>
            <p:ph idx="1" type="body"/>
          </p:nvPr>
        </p:nvSpPr>
        <p:spPr>
          <a:xfrm>
            <a:off x="754975" y="1482850"/>
            <a:ext cx="7828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Righteous"/>
              <a:buChar char="●"/>
            </a:pPr>
            <a:r>
              <a:rPr lang="en" sz="1400">
                <a:solidFill>
                  <a:srgbClr val="F2F2F2"/>
                </a:solidFill>
                <a:latin typeface="Righteous"/>
                <a:ea typeface="Righteous"/>
                <a:cs typeface="Righteous"/>
                <a:sym typeface="Righteous"/>
              </a:rPr>
              <a:t>Comprehensive review of FL in distributed systems.</a:t>
            </a:r>
            <a:endParaRPr sz="1400">
              <a:solidFill>
                <a:srgbClr val="F2F2F2"/>
              </a:solidFill>
              <a:latin typeface="Righteous"/>
              <a:ea typeface="Righteous"/>
              <a:cs typeface="Righteous"/>
              <a:sym typeface="Righteou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Righteous"/>
              <a:buChar char="●"/>
            </a:pPr>
            <a:r>
              <a:rPr lang="en" sz="1400">
                <a:solidFill>
                  <a:srgbClr val="F2F2F2"/>
                </a:solidFill>
                <a:latin typeface="Righteous"/>
                <a:ea typeface="Righteous"/>
                <a:cs typeface="Righteous"/>
                <a:sym typeface="Righteous"/>
              </a:rPr>
              <a:t>Exploration of various FL approaches, privacy preservation, optimization, and applications.</a:t>
            </a:r>
            <a:endParaRPr sz="1400">
              <a:solidFill>
                <a:srgbClr val="F2F2F2"/>
              </a:solidFill>
              <a:latin typeface="Righteous"/>
              <a:ea typeface="Righteous"/>
              <a:cs typeface="Righteous"/>
              <a:sym typeface="Righteou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Righteous"/>
              <a:buChar char="●"/>
            </a:pPr>
            <a:r>
              <a:rPr lang="en" sz="1400">
                <a:solidFill>
                  <a:srgbClr val="F2F2F2"/>
                </a:solidFill>
                <a:latin typeface="Righteous"/>
                <a:ea typeface="Righteous"/>
                <a:cs typeface="Righteous"/>
                <a:sym typeface="Righteous"/>
              </a:rPr>
              <a:t>Rely on surveys and critical analysis for an informative overview.</a:t>
            </a:r>
            <a:endParaRPr sz="1400">
              <a:solidFill>
                <a:srgbClr val="F2F2F2"/>
              </a:solidFill>
              <a:latin typeface="Righteous"/>
              <a:ea typeface="Righteous"/>
              <a:cs typeface="Righteous"/>
              <a:sym typeface="Righteous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500"/>
              </a:spcBef>
              <a:spcAft>
                <a:spcPts val="1500"/>
              </a:spcAft>
              <a:buSzPts val="1400"/>
              <a:buNone/>
            </a:pPr>
            <a:r>
              <a:t/>
            </a:r>
            <a:endParaRPr sz="1400">
              <a:solidFill>
                <a:srgbClr val="F2F2F2"/>
              </a:solidFill>
              <a:latin typeface="Righteous"/>
              <a:ea typeface="Righteous"/>
              <a:cs typeface="Righteous"/>
              <a:sym typeface="Righteous"/>
            </a:endParaRPr>
          </a:p>
        </p:txBody>
      </p:sp>
      <p:sp>
        <p:nvSpPr>
          <p:cNvPr id="629" name="Google Shape;629;p50"/>
          <p:cNvSpPr txBox="1"/>
          <p:nvPr>
            <p:ph type="title"/>
          </p:nvPr>
        </p:nvSpPr>
        <p:spPr>
          <a:xfrm>
            <a:off x="309325" y="490800"/>
            <a:ext cx="843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b="0" lang="en" sz="2300">
                <a:solidFill>
                  <a:srgbClr val="F2F2F2"/>
                </a:solidFill>
              </a:rPr>
              <a:t>Methodology</a:t>
            </a:r>
            <a:endParaRPr sz="4600">
              <a:solidFill>
                <a:srgbClr val="F2F2F2"/>
              </a:solidFill>
            </a:endParaRPr>
          </a:p>
        </p:txBody>
      </p:sp>
      <p:sp>
        <p:nvSpPr>
          <p:cNvPr id="630" name="Google Shape;630;p5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p51"/>
          <p:cNvSpPr txBox="1"/>
          <p:nvPr>
            <p:ph type="title"/>
          </p:nvPr>
        </p:nvSpPr>
        <p:spPr>
          <a:xfrm>
            <a:off x="861400" y="45545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Figure-1</a:t>
            </a:r>
            <a:endParaRPr/>
          </a:p>
        </p:txBody>
      </p:sp>
      <p:pic>
        <p:nvPicPr>
          <p:cNvPr id="636" name="Google Shape;636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39738" y="1107675"/>
            <a:ext cx="7205920" cy="3810550"/>
          </a:xfrm>
          <a:prstGeom prst="rect">
            <a:avLst/>
          </a:prstGeom>
          <a:noFill/>
          <a:ln>
            <a:noFill/>
          </a:ln>
        </p:spPr>
      </p:pic>
      <p:sp>
        <p:nvSpPr>
          <p:cNvPr id="637" name="Google Shape;637;p5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p52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Final Result</a:t>
            </a:r>
            <a:endParaRPr/>
          </a:p>
        </p:txBody>
      </p:sp>
      <p:pic>
        <p:nvPicPr>
          <p:cNvPr id="643" name="Google Shape;643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09213" y="1198250"/>
            <a:ext cx="6325576" cy="3731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4" name="Google Shape;644;p5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53"/>
          <p:cNvSpPr txBox="1"/>
          <p:nvPr>
            <p:ph type="title"/>
          </p:nvPr>
        </p:nvSpPr>
        <p:spPr>
          <a:xfrm>
            <a:off x="720000" y="4895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Final Result</a:t>
            </a:r>
            <a:endParaRPr/>
          </a:p>
        </p:txBody>
      </p:sp>
      <p:pic>
        <p:nvPicPr>
          <p:cNvPr id="650" name="Google Shape;650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08450" y="729875"/>
            <a:ext cx="6345424" cy="4307575"/>
          </a:xfrm>
          <a:prstGeom prst="rect">
            <a:avLst/>
          </a:prstGeom>
          <a:noFill/>
          <a:ln>
            <a:noFill/>
          </a:ln>
        </p:spPr>
      </p:pic>
      <p:sp>
        <p:nvSpPr>
          <p:cNvPr id="651" name="Google Shape;651;p5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54"/>
          <p:cNvSpPr txBox="1"/>
          <p:nvPr>
            <p:ph idx="1" type="body"/>
          </p:nvPr>
        </p:nvSpPr>
        <p:spPr>
          <a:xfrm>
            <a:off x="720000" y="1190500"/>
            <a:ext cx="8629500" cy="38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Righteous"/>
              <a:buChar char="●"/>
            </a:pPr>
            <a:r>
              <a:rPr lang="en" sz="1400">
                <a:solidFill>
                  <a:srgbClr val="F2F2F2"/>
                </a:solidFill>
                <a:latin typeface="Righteous"/>
                <a:ea typeface="Righteous"/>
                <a:cs typeface="Righteous"/>
                <a:sym typeface="Righteous"/>
              </a:rPr>
              <a:t>Growing importance of FL in various sectors.</a:t>
            </a:r>
            <a:endParaRPr sz="1400">
              <a:solidFill>
                <a:srgbClr val="F2F2F2"/>
              </a:solidFill>
              <a:latin typeface="Righteous"/>
              <a:ea typeface="Righteous"/>
              <a:cs typeface="Righteous"/>
              <a:sym typeface="Righteou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Righteous"/>
              <a:buChar char="●"/>
            </a:pPr>
            <a:r>
              <a:rPr lang="en" sz="1400">
                <a:solidFill>
                  <a:srgbClr val="F2F2F2"/>
                </a:solidFill>
                <a:latin typeface="Righteous"/>
                <a:ea typeface="Righteous"/>
                <a:cs typeface="Righteous"/>
                <a:sym typeface="Righteous"/>
              </a:rPr>
              <a:t>Acknowledgment of challenges and limitations.</a:t>
            </a:r>
            <a:endParaRPr sz="1400">
              <a:solidFill>
                <a:srgbClr val="F2F2F2"/>
              </a:solidFill>
              <a:latin typeface="Righteous"/>
              <a:ea typeface="Righteous"/>
              <a:cs typeface="Righteous"/>
              <a:sym typeface="Righteou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Righteous"/>
              <a:buChar char="●"/>
            </a:pPr>
            <a:r>
              <a:rPr lang="en" sz="1400">
                <a:solidFill>
                  <a:srgbClr val="F2F2F2"/>
                </a:solidFill>
                <a:latin typeface="Righteous"/>
                <a:ea typeface="Righteous"/>
                <a:cs typeface="Righteous"/>
                <a:sym typeface="Righteous"/>
              </a:rPr>
              <a:t>Potential of FL in bridging the gap between organizations, ensuring data privacy and equitable benefits.</a:t>
            </a:r>
            <a:endParaRPr sz="1400">
              <a:solidFill>
                <a:srgbClr val="F2F2F2"/>
              </a:solidFill>
              <a:latin typeface="Righteous"/>
              <a:ea typeface="Righteous"/>
              <a:cs typeface="Righteous"/>
              <a:sym typeface="Righteous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>
              <a:latin typeface="Righteous"/>
              <a:ea typeface="Righteous"/>
              <a:cs typeface="Righteous"/>
              <a:sym typeface="Righteou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57" name="Google Shape;657;p54"/>
          <p:cNvSpPr txBox="1"/>
          <p:nvPr>
            <p:ph type="title"/>
          </p:nvPr>
        </p:nvSpPr>
        <p:spPr>
          <a:xfrm>
            <a:off x="720000" y="19917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658" name="Google Shape;658;p5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Data Science Company Profile by Slidesgo">
  <a:themeElements>
    <a:clrScheme name="Simple Light">
      <a:dk1>
        <a:srgbClr val="10092D"/>
      </a:dk1>
      <a:lt1>
        <a:srgbClr val="0084FF"/>
      </a:lt1>
      <a:dk2>
        <a:srgbClr val="00FFD5"/>
      </a:dk2>
      <a:lt2>
        <a:srgbClr val="FAFAFA"/>
      </a:lt2>
      <a:accent1>
        <a:srgbClr val="FAFAFA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